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409" r:id="rId1"/>
    <p:sldMasterId id="2147484426" r:id="rId2"/>
    <p:sldMasterId id="2147484616" r:id="rId3"/>
  </p:sldMasterIdLst>
  <p:notesMasterIdLst>
    <p:notesMasterId r:id="rId29"/>
  </p:notesMasterIdLst>
  <p:sldIdLst>
    <p:sldId id="1312" r:id="rId4"/>
    <p:sldId id="1297" r:id="rId5"/>
    <p:sldId id="1298" r:id="rId6"/>
    <p:sldId id="1359" r:id="rId7"/>
    <p:sldId id="1360" r:id="rId8"/>
    <p:sldId id="1305" r:id="rId9"/>
    <p:sldId id="1334" r:id="rId10"/>
    <p:sldId id="1307" r:id="rId11"/>
    <p:sldId id="1346" r:id="rId12"/>
    <p:sldId id="1347" r:id="rId13"/>
    <p:sldId id="1348" r:id="rId14"/>
    <p:sldId id="1349" r:id="rId15"/>
    <p:sldId id="1350" r:id="rId16"/>
    <p:sldId id="1338" r:id="rId17"/>
    <p:sldId id="1339" r:id="rId18"/>
    <p:sldId id="1340" r:id="rId19"/>
    <p:sldId id="1316" r:id="rId20"/>
    <p:sldId id="1308" r:id="rId21"/>
    <p:sldId id="1345" r:id="rId22"/>
    <p:sldId id="1309" r:id="rId23"/>
    <p:sldId id="1330" r:id="rId24"/>
    <p:sldId id="1351" r:id="rId25"/>
    <p:sldId id="1353" r:id="rId26"/>
    <p:sldId id="1354" r:id="rId27"/>
    <p:sldId id="1356" r:id="rId28"/>
  </p:sldIdLst>
  <p:sldSz cx="12192000" cy="6858000"/>
  <p:notesSz cx="6858000" cy="9144000"/>
  <p:embeddedFontLst>
    <p:embeddedFont>
      <p:font typeface="SimSun" panose="02010600030101010101" pitchFamily="2" charset="-122"/>
      <p:regular r:id="rId30"/>
    </p:embeddedFont>
    <p:embeddedFont>
      <p:font typeface="Cambria" panose="02040503050406030204" pitchFamily="18" charset="0"/>
      <p:regular r:id="rId31"/>
      <p:bold r:id="rId32"/>
      <p:italic r:id="rId33"/>
      <p:boldItalic r:id="rId34"/>
    </p:embeddedFont>
    <p:embeddedFont>
      <p:font typeface="MS PGothic" panose="020B0600070205080204" pitchFamily="34" charset="-128"/>
      <p:regular r:id="rId35"/>
    </p:embeddedFont>
    <p:embeddedFont>
      <p:font typeface="Trebuchet MS" panose="020B060302020202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Arial Unicode MS" panose="020B0604020202020204" pitchFamily="34" charset="-128"/>
      <p:regular r:id="rId42"/>
    </p:embeddedFont>
    <p:embeddedFont>
      <p:font typeface="Tahoma" panose="020B0604030504040204" pitchFamily="34" charset="0"/>
      <p:regular r:id="rId43"/>
      <p:bold r:id="rId44"/>
    </p:embeddedFont>
    <p:embeddedFont>
      <p:font typeface="Calibri" panose="020F0502020204030204" pitchFamily="34" charset="0"/>
      <p:regular r:id="rId45"/>
      <p:bold r:id="rId46"/>
      <p:italic r:id="rId47"/>
      <p:boldItalic r:id="rId48"/>
    </p:embeddedFont>
    <p:embeddedFont>
      <p:font typeface="Cordia New" panose="020B0604020202020204" charset="-34"/>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Wingdings 3" panose="05040102010807070707" pitchFamily="18" charset="2"/>
      <p:regular r:id="rId57"/>
    </p:embeddedFont>
  </p:embeddedFontLst>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53010"/>
    <a:srgbClr val="CC3300"/>
    <a:srgbClr val="0099A9"/>
    <a:srgbClr val="EA6103"/>
    <a:srgbClr val="BE660E"/>
    <a:srgbClr val="F3F7EA"/>
    <a:srgbClr val="F7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51" autoAdjust="0"/>
  </p:normalViewPr>
  <p:slideViewPr>
    <p:cSldViewPr snapToGrid="0">
      <p:cViewPr varScale="1">
        <p:scale>
          <a:sx n="82" d="100"/>
          <a:sy n="82" d="100"/>
        </p:scale>
        <p:origin x="82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Trebuchet MS" panose="020B0603020202020204" pitchFamily="34" charset="0"/>
                <a:ea typeface="+mn-ea"/>
                <a:cs typeface="Arial" panose="020B0604020202020204" pitchFamily="34" charset="0"/>
              </a:defRPr>
            </a:lvl1pPr>
          </a:lstStyle>
          <a:p>
            <a:pPr>
              <a:defRPr/>
            </a:pPr>
            <a:endParaRPr lang="en-US" altLang="en-US"/>
          </a:p>
        </p:txBody>
      </p:sp>
      <p:sp>
        <p:nvSpPr>
          <p:cNvPr id="13517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30E04BF0-8454-49AD-BAA2-18F8F6F19476}" type="datetimeFigureOut">
              <a:rPr lang="en-US" altLang="en-US"/>
              <a:pPr>
                <a:defRPr/>
              </a:pPr>
              <a:t>6/18/2021</a:t>
            </a:fld>
            <a:endParaRPr lang="en-US" altLang="en-US"/>
          </a:p>
        </p:txBody>
      </p:sp>
      <p:sp>
        <p:nvSpPr>
          <p:cNvPr id="419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517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Trebuchet MS" panose="020B0603020202020204" pitchFamily="34" charset="0"/>
                <a:ea typeface="+mn-ea"/>
                <a:cs typeface="Arial" panose="020B0604020202020204" pitchFamily="34" charset="0"/>
              </a:defRPr>
            </a:lvl1pPr>
          </a:lstStyle>
          <a:p>
            <a:pPr>
              <a:defRPr/>
            </a:pPr>
            <a:endParaRPr lang="en-US" altLang="en-US"/>
          </a:p>
        </p:txBody>
      </p:sp>
      <p:sp>
        <p:nvSpPr>
          <p:cNvPr id="13517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EC8E2D0-92CA-4306-9546-27E843E567DD}" type="slidenum">
              <a:rPr lang="en-US" altLang="en-US"/>
              <a:pPr>
                <a:defRPr/>
              </a:pPr>
              <a:t>‹#›</a:t>
            </a:fld>
            <a:endParaRPr lang="en-US" altLang="en-US"/>
          </a:p>
        </p:txBody>
      </p:sp>
    </p:spTree>
    <p:extLst>
      <p:ext uri="{BB962C8B-B14F-4D97-AF65-F5344CB8AC3E}">
        <p14:creationId xmlns:p14="http://schemas.microsoft.com/office/powerpoint/2010/main" val="4076390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Arial" charset="0"/>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2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fld id="{CE666496-C1AE-4B27-849F-26F9F3D962B2}" type="slidenum">
              <a:rPr lang="en-US" altLang="en-US" smtClean="0"/>
              <a:pPr/>
              <a:t>19</a:t>
            </a:fld>
            <a:endParaRPr lang="en-US" altLang="en-US" smtClean="0"/>
          </a:p>
        </p:txBody>
      </p:sp>
    </p:spTree>
    <p:extLst>
      <p:ext uri="{BB962C8B-B14F-4D97-AF65-F5344CB8AC3E}">
        <p14:creationId xmlns:p14="http://schemas.microsoft.com/office/powerpoint/2010/main" val="40947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p:cNvSpPr>
            <a:spLocks/>
          </p:cNvSpPr>
          <p:nvPr/>
        </p:nvSpPr>
        <p:spPr bwMode="auto">
          <a:xfrm>
            <a:off x="-42863" y="4321175"/>
            <a:ext cx="1860551"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2"/>
          </p:nvPr>
        </p:nvSpPr>
        <p:spPr>
          <a:xfrm>
            <a:off x="565150" y="4529138"/>
            <a:ext cx="779463" cy="365125"/>
          </a:xfrm>
        </p:spPr>
        <p:txBody>
          <a:bodyPr/>
          <a:lstStyle>
            <a:lvl1pPr>
              <a:defRPr>
                <a:latin typeface="Trebuchet MS" panose="020B0603020202020204" pitchFamily="34" charset="0"/>
                <a:ea typeface="MS PGothic" panose="020B0600070205080204" pitchFamily="34" charset="-128"/>
              </a:defRPr>
            </a:lvl1pPr>
          </a:lstStyle>
          <a:p>
            <a:pPr>
              <a:defRPr/>
            </a:pPr>
            <a:fld id="{43E3C591-2E3D-4EB1-846F-0646FE0736CE}" type="slidenum">
              <a:rPr lang="en-US"/>
              <a:pPr>
                <a:defRPr/>
              </a:pPr>
              <a:t>‹#›</a:t>
            </a:fld>
            <a:endParaRPr lang="en-US"/>
          </a:p>
        </p:txBody>
      </p:sp>
    </p:spTree>
    <p:extLst>
      <p:ext uri="{BB962C8B-B14F-4D97-AF65-F5344CB8AC3E}">
        <p14:creationId xmlns:p14="http://schemas.microsoft.com/office/powerpoint/2010/main" val="4684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2BCE72F3-E4D7-4EA5-B92D-C285BE598A78}" type="slidenum">
              <a:rPr lang="en-US"/>
              <a:pPr>
                <a:defRPr/>
              </a:pPr>
              <a:t>‹#›</a:t>
            </a:fld>
            <a:endParaRPr lang="en-US"/>
          </a:p>
        </p:txBody>
      </p:sp>
    </p:spTree>
    <p:extLst>
      <p:ext uri="{BB962C8B-B14F-4D97-AF65-F5344CB8AC3E}">
        <p14:creationId xmlns:p14="http://schemas.microsoft.com/office/powerpoint/2010/main" val="152921031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p:cNvSpPr txBox="1">
            <a:spLocks noChangeArrowheads="1"/>
          </p:cNvSpPr>
          <p:nvPr/>
        </p:nvSpPr>
        <p:spPr bwMode="auto">
          <a:xfrm>
            <a:off x="241141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7" name="TextBox 62"/>
          <p:cNvSpPr txBox="1">
            <a:spLocks noChangeArrowheads="1"/>
          </p:cNvSpPr>
          <p:nvPr/>
        </p:nvSpPr>
        <p:spPr bwMode="auto">
          <a:xfrm>
            <a:off x="10893425"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4"/>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0" name="Slide Number Placeholder 5"/>
          <p:cNvSpPr>
            <a:spLocks noGrp="1"/>
          </p:cNvSpPr>
          <p:nvPr>
            <p:ph type="sldNum" sz="quarter" idx="16"/>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02A05F11-59CE-4369-9C70-99ED737DF69C}" type="slidenum">
              <a:rPr lang="en-US"/>
              <a:pPr>
                <a:defRPr/>
              </a:pPr>
              <a:t>‹#›</a:t>
            </a:fld>
            <a:endParaRPr lang="en-US"/>
          </a:p>
        </p:txBody>
      </p:sp>
    </p:spTree>
    <p:extLst>
      <p:ext uri="{BB962C8B-B14F-4D97-AF65-F5344CB8AC3E}">
        <p14:creationId xmlns:p14="http://schemas.microsoft.com/office/powerpoint/2010/main" val="32516934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C5CB5AD7-AFE5-4504-9353-7EF15D8CA83C}" type="slidenum">
              <a:rPr lang="en-US"/>
              <a:pPr>
                <a:defRPr/>
              </a:pPr>
              <a:t>‹#›</a:t>
            </a:fld>
            <a:endParaRPr lang="en-US"/>
          </a:p>
        </p:txBody>
      </p:sp>
    </p:spTree>
    <p:extLst>
      <p:ext uri="{BB962C8B-B14F-4D97-AF65-F5344CB8AC3E}">
        <p14:creationId xmlns:p14="http://schemas.microsoft.com/office/powerpoint/2010/main" val="254782075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p:cNvSpPr txBox="1">
            <a:spLocks noChangeArrowheads="1"/>
          </p:cNvSpPr>
          <p:nvPr/>
        </p:nvSpPr>
        <p:spPr bwMode="auto">
          <a:xfrm>
            <a:off x="241141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7" name="TextBox 62"/>
          <p:cNvSpPr txBox="1">
            <a:spLocks noChangeArrowheads="1"/>
          </p:cNvSpPr>
          <p:nvPr/>
        </p:nvSpPr>
        <p:spPr bwMode="auto">
          <a:xfrm>
            <a:off x="10893425"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defRPr/>
            </a:pPr>
            <a:r>
              <a:rPr lang="en-US" altLang="en-US" sz="8000" smtClean="0">
                <a:solidFill>
                  <a:srgbClr val="A53010"/>
                </a:solidFill>
                <a:latin typeface="Arial" panose="020B0604020202020204" pitchFamily="34" charset="0"/>
              </a:rPr>
              <a:t>”</a:t>
            </a:r>
          </a:p>
        </p:txBody>
      </p:sp>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887" y="5181600"/>
            <a:ext cx="891772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5"/>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0" name="Slide Number Placeholder 6"/>
          <p:cNvSpPr>
            <a:spLocks noGrp="1"/>
          </p:cNvSpPr>
          <p:nvPr>
            <p:ph type="sldNum" sz="quarter" idx="16"/>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F6F5B9FE-519E-495F-8D0B-EFFBFD8B58BB}" type="slidenum">
              <a:rPr lang="en-US"/>
              <a:pPr>
                <a:defRPr/>
              </a:pPr>
              <a:t>‹#›</a:t>
            </a:fld>
            <a:endParaRPr lang="en-US"/>
          </a:p>
        </p:txBody>
      </p:sp>
    </p:spTree>
    <p:extLst>
      <p:ext uri="{BB962C8B-B14F-4D97-AF65-F5344CB8AC3E}">
        <p14:creationId xmlns:p14="http://schemas.microsoft.com/office/powerpoint/2010/main" val="3265951836"/>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5"/>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6"/>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9EB38C09-7EA8-4220-94D3-1A8F004F0E81}" type="slidenum">
              <a:rPr lang="en-US"/>
              <a:pPr>
                <a:defRPr/>
              </a:pPr>
              <a:t>‹#›</a:t>
            </a:fld>
            <a:endParaRPr lang="en-US"/>
          </a:p>
        </p:txBody>
      </p:sp>
    </p:spTree>
    <p:extLst>
      <p:ext uri="{BB962C8B-B14F-4D97-AF65-F5344CB8AC3E}">
        <p14:creationId xmlns:p14="http://schemas.microsoft.com/office/powerpoint/2010/main" val="150260720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87B376DE-15AD-4FB7-8F91-013143B55DBC}" type="slidenum">
              <a:rPr lang="en-US"/>
              <a:pPr>
                <a:defRPr/>
              </a:pPr>
              <a:t>‹#›</a:t>
            </a:fld>
            <a:endParaRPr lang="en-US"/>
          </a:p>
        </p:txBody>
      </p:sp>
    </p:spTree>
    <p:extLst>
      <p:ext uri="{BB962C8B-B14F-4D97-AF65-F5344CB8AC3E}">
        <p14:creationId xmlns:p14="http://schemas.microsoft.com/office/powerpoint/2010/main" val="4208154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9171380" y="627407"/>
            <a:ext cx="2208176"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030FF7F7-8A0B-43A2-9633-AC6DC0716434}" type="slidenum">
              <a:rPr lang="en-US"/>
              <a:pPr>
                <a:defRPr/>
              </a:pPr>
              <a:t>‹#›</a:t>
            </a:fld>
            <a:endParaRPr lang="en-US"/>
          </a:p>
        </p:txBody>
      </p:sp>
    </p:spTree>
    <p:extLst>
      <p:ext uri="{BB962C8B-B14F-4D97-AF65-F5344CB8AC3E}">
        <p14:creationId xmlns:p14="http://schemas.microsoft.com/office/powerpoint/2010/main" val="2061242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828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02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0"/>
            <a:ext cx="12207119" cy="4457700"/>
          </a:xfrm>
          <a:prstGeom prst="rect">
            <a:avLst/>
          </a:prstGeom>
        </p:spPr>
        <p:txBody>
          <a:bodyPr/>
          <a:lstStyle/>
          <a:p>
            <a:pPr lvl="0"/>
            <a:endParaRPr lang="th-TH" noProof="0"/>
          </a:p>
        </p:txBody>
      </p:sp>
    </p:spTree>
    <p:extLst>
      <p:ext uri="{BB962C8B-B14F-4D97-AF65-F5344CB8AC3E}">
        <p14:creationId xmlns:p14="http://schemas.microsoft.com/office/powerpoint/2010/main" val="424918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3602" y="624110"/>
            <a:ext cx="87855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80A47434-7A10-4DB1-B9B6-F41AA1B86FB7}" type="slidenum">
              <a:rPr lang="en-US"/>
              <a:pPr>
                <a:defRPr/>
              </a:pPr>
              <a:t>‹#›</a:t>
            </a:fld>
            <a:endParaRPr lang="en-US"/>
          </a:p>
        </p:txBody>
      </p:sp>
    </p:spTree>
    <p:extLst>
      <p:ext uri="{BB962C8B-B14F-4D97-AF65-F5344CB8AC3E}">
        <p14:creationId xmlns:p14="http://schemas.microsoft.com/office/powerpoint/2010/main" val="3861673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2897982"/>
            <a:ext cx="12204731" cy="3960019"/>
          </a:xfrm>
          <a:prstGeom prst="rect">
            <a:avLst/>
          </a:prstGeom>
        </p:spPr>
        <p:txBody>
          <a:bodyPr/>
          <a:lstStyle/>
          <a:p>
            <a:pPr lvl="0"/>
            <a:endParaRPr lang="th-TH" noProof="0"/>
          </a:p>
        </p:txBody>
      </p:sp>
    </p:spTree>
    <p:extLst>
      <p:ext uri="{BB962C8B-B14F-4D97-AF65-F5344CB8AC3E}">
        <p14:creationId xmlns:p14="http://schemas.microsoft.com/office/powerpoint/2010/main" val="150866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5064749" y="0"/>
            <a:ext cx="7127251" cy="6858000"/>
          </a:xfrm>
          <a:prstGeom prst="rect">
            <a:avLst/>
          </a:prstGeom>
        </p:spPr>
        <p:txBody>
          <a:bodyPr/>
          <a:lstStyle/>
          <a:p>
            <a:pPr lvl="0"/>
            <a:endParaRPr lang="th-TH" noProof="0"/>
          </a:p>
        </p:txBody>
      </p:sp>
    </p:spTree>
    <p:extLst>
      <p:ext uri="{BB962C8B-B14F-4D97-AF65-F5344CB8AC3E}">
        <p14:creationId xmlns:p14="http://schemas.microsoft.com/office/powerpoint/2010/main" val="10995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ส่วนหัวของส่วน">
    <p:spTree>
      <p:nvGrpSpPr>
        <p:cNvPr id="1" name=""/>
        <p:cNvGrpSpPr/>
        <p:nvPr/>
      </p:nvGrpSpPr>
      <p:grpSpPr>
        <a:xfrm>
          <a:off x="0" y="0"/>
          <a:ext cx="0" cy="0"/>
          <a:chOff x="0" y="0"/>
          <a:chExt cx="0" cy="0"/>
        </a:xfrm>
      </p:grpSpPr>
      <p:sp>
        <p:nvSpPr>
          <p:cNvPr id="8" name="ตัวแทนรูปภาพ 7"/>
          <p:cNvSpPr>
            <a:spLocks noGrp="1"/>
          </p:cNvSpPr>
          <p:nvPr>
            <p:ph type="pic" sz="quarter" idx="10"/>
          </p:nvPr>
        </p:nvSpPr>
        <p:spPr>
          <a:xfrm>
            <a:off x="0" y="0"/>
            <a:ext cx="12192000" cy="3619500"/>
          </a:xfrm>
          <a:prstGeom prst="rect">
            <a:avLst/>
          </a:prstGeom>
        </p:spPr>
        <p:txBody>
          <a:bodyPr/>
          <a:lstStyle/>
          <a:p>
            <a:pPr lvl="0"/>
            <a:endParaRPr lang="th-TH" noProof="0"/>
          </a:p>
        </p:txBody>
      </p:sp>
    </p:spTree>
    <p:extLst>
      <p:ext uri="{BB962C8B-B14F-4D97-AF65-F5344CB8AC3E}">
        <p14:creationId xmlns:p14="http://schemas.microsoft.com/office/powerpoint/2010/main" val="570176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1485900"/>
            <a:ext cx="12192000" cy="2362200"/>
          </a:xfrm>
          <a:prstGeom prst="rect">
            <a:avLst/>
          </a:prstGeom>
        </p:spPr>
        <p:txBody>
          <a:bodyPr/>
          <a:lstStyle/>
          <a:p>
            <a:pPr lvl="0"/>
            <a:endParaRPr lang="th-TH" noProof="0" dirty="0"/>
          </a:p>
        </p:txBody>
      </p:sp>
    </p:spTree>
    <p:extLst>
      <p:ext uri="{BB962C8B-B14F-4D97-AF65-F5344CB8AC3E}">
        <p14:creationId xmlns:p14="http://schemas.microsoft.com/office/powerpoint/2010/main" val="3008104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1485900"/>
            <a:ext cx="10297394" cy="3352800"/>
          </a:xfrm>
          <a:prstGeom prst="rect">
            <a:avLst/>
          </a:prstGeom>
        </p:spPr>
        <p:txBody>
          <a:bodyPr/>
          <a:lstStyle/>
          <a:p>
            <a:pPr lvl="0"/>
            <a:endParaRPr lang="th-TH" noProof="0" dirty="0"/>
          </a:p>
        </p:txBody>
      </p:sp>
    </p:spTree>
    <p:extLst>
      <p:ext uri="{BB962C8B-B14F-4D97-AF65-F5344CB8AC3E}">
        <p14:creationId xmlns:p14="http://schemas.microsoft.com/office/powerpoint/2010/main" val="2697068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5119" y="1557867"/>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3" name="ตัวแทนรูปภาพ 14"/>
          <p:cNvSpPr>
            <a:spLocks noGrp="1"/>
          </p:cNvSpPr>
          <p:nvPr>
            <p:ph type="pic" sz="quarter" idx="11"/>
          </p:nvPr>
        </p:nvSpPr>
        <p:spPr>
          <a:xfrm>
            <a:off x="6390151" y="3924300"/>
            <a:ext cx="5786730" cy="2002367"/>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0 w 12771436"/>
              <a:gd name="connsiteY0" fmla="*/ 660400 h 3962400"/>
              <a:gd name="connsiteX1" fmla="*/ 660400 w 12771436"/>
              <a:gd name="connsiteY1" fmla="*/ 0 h 3962400"/>
              <a:gd name="connsiteX2" fmla="*/ 11544828 w 12771436"/>
              <a:gd name="connsiteY2" fmla="*/ 8467 h 3962400"/>
              <a:gd name="connsiteX3" fmla="*/ 12111036 w 12771436"/>
              <a:gd name="connsiteY3" fmla="*/ 0 h 3962400"/>
              <a:gd name="connsiteX4" fmla="*/ 12771436 w 12771436"/>
              <a:gd name="connsiteY4" fmla="*/ 660400 h 3962400"/>
              <a:gd name="connsiteX5" fmla="*/ 12771436 w 12771436"/>
              <a:gd name="connsiteY5" fmla="*/ 3302000 h 3962400"/>
              <a:gd name="connsiteX6" fmla="*/ 12111036 w 12771436"/>
              <a:gd name="connsiteY6" fmla="*/ 3962400 h 3962400"/>
              <a:gd name="connsiteX7" fmla="*/ 660400 w 12771436"/>
              <a:gd name="connsiteY7" fmla="*/ 3962400 h 3962400"/>
              <a:gd name="connsiteX8" fmla="*/ 0 w 12771436"/>
              <a:gd name="connsiteY8" fmla="*/ 3302000 h 3962400"/>
              <a:gd name="connsiteX9" fmla="*/ 0 w 12771436"/>
              <a:gd name="connsiteY9" fmla="*/ 660400 h 3962400"/>
              <a:gd name="connsiteX0" fmla="*/ 0 w 12771436"/>
              <a:gd name="connsiteY0" fmla="*/ 660400 h 3970867"/>
              <a:gd name="connsiteX1" fmla="*/ 660400 w 12771436"/>
              <a:gd name="connsiteY1" fmla="*/ 0 h 3970867"/>
              <a:gd name="connsiteX2" fmla="*/ 11544828 w 12771436"/>
              <a:gd name="connsiteY2" fmla="*/ 8467 h 3970867"/>
              <a:gd name="connsiteX3" fmla="*/ 12111036 w 12771436"/>
              <a:gd name="connsiteY3" fmla="*/ 0 h 3970867"/>
              <a:gd name="connsiteX4" fmla="*/ 12771436 w 12771436"/>
              <a:gd name="connsiteY4" fmla="*/ 660400 h 3970867"/>
              <a:gd name="connsiteX5" fmla="*/ 12771436 w 12771436"/>
              <a:gd name="connsiteY5" fmla="*/ 3302000 h 3970867"/>
              <a:gd name="connsiteX6" fmla="*/ 12111036 w 12771436"/>
              <a:gd name="connsiteY6" fmla="*/ 3962400 h 3970867"/>
              <a:gd name="connsiteX7" fmla="*/ 11680294 w 12771436"/>
              <a:gd name="connsiteY7" fmla="*/ 3970867 h 3970867"/>
              <a:gd name="connsiteX8" fmla="*/ 660400 w 12771436"/>
              <a:gd name="connsiteY8" fmla="*/ 3962400 h 3970867"/>
              <a:gd name="connsiteX9" fmla="*/ 0 w 12771436"/>
              <a:gd name="connsiteY9" fmla="*/ 3302000 h 3970867"/>
              <a:gd name="connsiteX10" fmla="*/ 0 w 12771436"/>
              <a:gd name="connsiteY10"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660400 h 3970867"/>
              <a:gd name="connsiteX4" fmla="*/ 12771436 w 12771436"/>
              <a:gd name="connsiteY4" fmla="*/ 3302000 h 3970867"/>
              <a:gd name="connsiteX5" fmla="*/ 12111036 w 12771436"/>
              <a:gd name="connsiteY5" fmla="*/ 3962400 h 3970867"/>
              <a:gd name="connsiteX6" fmla="*/ 11680294 w 12771436"/>
              <a:gd name="connsiteY6" fmla="*/ 3970867 h 3970867"/>
              <a:gd name="connsiteX7" fmla="*/ 660400 w 12771436"/>
              <a:gd name="connsiteY7" fmla="*/ 3962400 h 3970867"/>
              <a:gd name="connsiteX8" fmla="*/ 0 w 12771436"/>
              <a:gd name="connsiteY8" fmla="*/ 3302000 h 3970867"/>
              <a:gd name="connsiteX9" fmla="*/ 0 w 12771436"/>
              <a:gd name="connsiteY9"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3302000 h 3970867"/>
              <a:gd name="connsiteX4" fmla="*/ 12111036 w 12771436"/>
              <a:gd name="connsiteY4" fmla="*/ 3962400 h 3970867"/>
              <a:gd name="connsiteX5" fmla="*/ 11680294 w 12771436"/>
              <a:gd name="connsiteY5" fmla="*/ 3970867 h 3970867"/>
              <a:gd name="connsiteX6" fmla="*/ 660400 w 12771436"/>
              <a:gd name="connsiteY6" fmla="*/ 3962400 h 3970867"/>
              <a:gd name="connsiteX7" fmla="*/ 0 w 12771436"/>
              <a:gd name="connsiteY7" fmla="*/ 3302000 h 3970867"/>
              <a:gd name="connsiteX8" fmla="*/ 0 w 12771436"/>
              <a:gd name="connsiteY8" fmla="*/ 660400 h 3970867"/>
              <a:gd name="connsiteX0" fmla="*/ 0 w 12111036"/>
              <a:gd name="connsiteY0" fmla="*/ 660400 h 3970867"/>
              <a:gd name="connsiteX1" fmla="*/ 660400 w 12111036"/>
              <a:gd name="connsiteY1" fmla="*/ 0 h 3970867"/>
              <a:gd name="connsiteX2" fmla="*/ 11544828 w 12111036"/>
              <a:gd name="connsiteY2" fmla="*/ 8467 h 3970867"/>
              <a:gd name="connsiteX3" fmla="*/ 12111036 w 12111036"/>
              <a:gd name="connsiteY3" fmla="*/ 3962400 h 3970867"/>
              <a:gd name="connsiteX4" fmla="*/ 11680294 w 12111036"/>
              <a:gd name="connsiteY4" fmla="*/ 3970867 h 3970867"/>
              <a:gd name="connsiteX5" fmla="*/ 660400 w 12111036"/>
              <a:gd name="connsiteY5" fmla="*/ 3962400 h 3970867"/>
              <a:gd name="connsiteX6" fmla="*/ 0 w 12111036"/>
              <a:gd name="connsiteY6" fmla="*/ 3302000 h 3970867"/>
              <a:gd name="connsiteX7" fmla="*/ 0 w 12111036"/>
              <a:gd name="connsiteY7" fmla="*/ 660400 h 3970867"/>
              <a:gd name="connsiteX0" fmla="*/ 0 w 11680294"/>
              <a:gd name="connsiteY0" fmla="*/ 660400 h 3970867"/>
              <a:gd name="connsiteX1" fmla="*/ 660400 w 11680294"/>
              <a:gd name="connsiteY1" fmla="*/ 0 h 3970867"/>
              <a:gd name="connsiteX2" fmla="*/ 11544828 w 11680294"/>
              <a:gd name="connsiteY2" fmla="*/ 8467 h 3970867"/>
              <a:gd name="connsiteX3" fmla="*/ 11680294 w 11680294"/>
              <a:gd name="connsiteY3" fmla="*/ 3970867 h 3970867"/>
              <a:gd name="connsiteX4" fmla="*/ 660400 w 11680294"/>
              <a:gd name="connsiteY4" fmla="*/ 3962400 h 3970867"/>
              <a:gd name="connsiteX5" fmla="*/ 0 w 11680294"/>
              <a:gd name="connsiteY5" fmla="*/ 3302000 h 3970867"/>
              <a:gd name="connsiteX6" fmla="*/ 0 w 11680294"/>
              <a:gd name="connsiteY6" fmla="*/ 660400 h 3970867"/>
              <a:gd name="connsiteX0" fmla="*/ 0 w 11544828"/>
              <a:gd name="connsiteY0" fmla="*/ 660400 h 4004734"/>
              <a:gd name="connsiteX1" fmla="*/ 660400 w 11544828"/>
              <a:gd name="connsiteY1" fmla="*/ 0 h 4004734"/>
              <a:gd name="connsiteX2" fmla="*/ 11544828 w 11544828"/>
              <a:gd name="connsiteY2" fmla="*/ 8467 h 4004734"/>
              <a:gd name="connsiteX3" fmla="*/ 11477094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 name="connsiteX0" fmla="*/ 0 w 11544828"/>
              <a:gd name="connsiteY0" fmla="*/ 660400 h 4004734"/>
              <a:gd name="connsiteX1" fmla="*/ 660400 w 11544828"/>
              <a:gd name="connsiteY1" fmla="*/ 0 h 4004734"/>
              <a:gd name="connsiteX2" fmla="*/ 11544828 w 11544828"/>
              <a:gd name="connsiteY2" fmla="*/ 8467 h 4004734"/>
              <a:gd name="connsiteX3" fmla="*/ 11544828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828" h="4004734">
                <a:moveTo>
                  <a:pt x="0" y="660400"/>
                </a:moveTo>
                <a:cubicBezTo>
                  <a:pt x="0" y="295671"/>
                  <a:pt x="295671" y="0"/>
                  <a:pt x="660400" y="0"/>
                </a:cubicBezTo>
                <a:lnTo>
                  <a:pt x="11544828" y="8467"/>
                </a:lnTo>
                <a:lnTo>
                  <a:pt x="11544828" y="4004734"/>
                </a:lnTo>
                <a:lnTo>
                  <a:pt x="660400" y="3962400"/>
                </a:lnTo>
                <a:cubicBezTo>
                  <a:pt x="295671" y="3962400"/>
                  <a:pt x="0" y="3666729"/>
                  <a:pt x="0" y="3302000"/>
                </a:cubicBezTo>
                <a:lnTo>
                  <a:pt x="0" y="660400"/>
                </a:lnTo>
                <a:close/>
              </a:path>
            </a:pathLst>
          </a:custGeom>
        </p:spPr>
        <p:txBody>
          <a:bodyPr/>
          <a:lstStyle/>
          <a:p>
            <a:pPr lvl="0"/>
            <a:endParaRPr lang="th-TH" noProof="0" dirty="0"/>
          </a:p>
        </p:txBody>
      </p:sp>
    </p:spTree>
    <p:extLst>
      <p:ext uri="{BB962C8B-B14F-4D97-AF65-F5344CB8AC3E}">
        <p14:creationId xmlns:p14="http://schemas.microsoft.com/office/powerpoint/2010/main" val="3936939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1405" y="1409700"/>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3" name="ตัวแทนรูปภาพ 14"/>
          <p:cNvSpPr>
            <a:spLocks noGrp="1"/>
          </p:cNvSpPr>
          <p:nvPr>
            <p:ph type="pic" sz="quarter" idx="11"/>
          </p:nvPr>
        </p:nvSpPr>
        <p:spPr>
          <a:xfrm>
            <a:off x="6405270" y="1413934"/>
            <a:ext cx="5786730" cy="2002367"/>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0 w 12771436"/>
              <a:gd name="connsiteY0" fmla="*/ 660400 h 3962400"/>
              <a:gd name="connsiteX1" fmla="*/ 660400 w 12771436"/>
              <a:gd name="connsiteY1" fmla="*/ 0 h 3962400"/>
              <a:gd name="connsiteX2" fmla="*/ 11544828 w 12771436"/>
              <a:gd name="connsiteY2" fmla="*/ 8467 h 3962400"/>
              <a:gd name="connsiteX3" fmla="*/ 12111036 w 12771436"/>
              <a:gd name="connsiteY3" fmla="*/ 0 h 3962400"/>
              <a:gd name="connsiteX4" fmla="*/ 12771436 w 12771436"/>
              <a:gd name="connsiteY4" fmla="*/ 660400 h 3962400"/>
              <a:gd name="connsiteX5" fmla="*/ 12771436 w 12771436"/>
              <a:gd name="connsiteY5" fmla="*/ 3302000 h 3962400"/>
              <a:gd name="connsiteX6" fmla="*/ 12111036 w 12771436"/>
              <a:gd name="connsiteY6" fmla="*/ 3962400 h 3962400"/>
              <a:gd name="connsiteX7" fmla="*/ 660400 w 12771436"/>
              <a:gd name="connsiteY7" fmla="*/ 3962400 h 3962400"/>
              <a:gd name="connsiteX8" fmla="*/ 0 w 12771436"/>
              <a:gd name="connsiteY8" fmla="*/ 3302000 h 3962400"/>
              <a:gd name="connsiteX9" fmla="*/ 0 w 12771436"/>
              <a:gd name="connsiteY9" fmla="*/ 660400 h 3962400"/>
              <a:gd name="connsiteX0" fmla="*/ 0 w 12771436"/>
              <a:gd name="connsiteY0" fmla="*/ 660400 h 3970867"/>
              <a:gd name="connsiteX1" fmla="*/ 660400 w 12771436"/>
              <a:gd name="connsiteY1" fmla="*/ 0 h 3970867"/>
              <a:gd name="connsiteX2" fmla="*/ 11544828 w 12771436"/>
              <a:gd name="connsiteY2" fmla="*/ 8467 h 3970867"/>
              <a:gd name="connsiteX3" fmla="*/ 12111036 w 12771436"/>
              <a:gd name="connsiteY3" fmla="*/ 0 h 3970867"/>
              <a:gd name="connsiteX4" fmla="*/ 12771436 w 12771436"/>
              <a:gd name="connsiteY4" fmla="*/ 660400 h 3970867"/>
              <a:gd name="connsiteX5" fmla="*/ 12771436 w 12771436"/>
              <a:gd name="connsiteY5" fmla="*/ 3302000 h 3970867"/>
              <a:gd name="connsiteX6" fmla="*/ 12111036 w 12771436"/>
              <a:gd name="connsiteY6" fmla="*/ 3962400 h 3970867"/>
              <a:gd name="connsiteX7" fmla="*/ 11680294 w 12771436"/>
              <a:gd name="connsiteY7" fmla="*/ 3970867 h 3970867"/>
              <a:gd name="connsiteX8" fmla="*/ 660400 w 12771436"/>
              <a:gd name="connsiteY8" fmla="*/ 3962400 h 3970867"/>
              <a:gd name="connsiteX9" fmla="*/ 0 w 12771436"/>
              <a:gd name="connsiteY9" fmla="*/ 3302000 h 3970867"/>
              <a:gd name="connsiteX10" fmla="*/ 0 w 12771436"/>
              <a:gd name="connsiteY10"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660400 h 3970867"/>
              <a:gd name="connsiteX4" fmla="*/ 12771436 w 12771436"/>
              <a:gd name="connsiteY4" fmla="*/ 3302000 h 3970867"/>
              <a:gd name="connsiteX5" fmla="*/ 12111036 w 12771436"/>
              <a:gd name="connsiteY5" fmla="*/ 3962400 h 3970867"/>
              <a:gd name="connsiteX6" fmla="*/ 11680294 w 12771436"/>
              <a:gd name="connsiteY6" fmla="*/ 3970867 h 3970867"/>
              <a:gd name="connsiteX7" fmla="*/ 660400 w 12771436"/>
              <a:gd name="connsiteY7" fmla="*/ 3962400 h 3970867"/>
              <a:gd name="connsiteX8" fmla="*/ 0 w 12771436"/>
              <a:gd name="connsiteY8" fmla="*/ 3302000 h 3970867"/>
              <a:gd name="connsiteX9" fmla="*/ 0 w 12771436"/>
              <a:gd name="connsiteY9"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3302000 h 3970867"/>
              <a:gd name="connsiteX4" fmla="*/ 12111036 w 12771436"/>
              <a:gd name="connsiteY4" fmla="*/ 3962400 h 3970867"/>
              <a:gd name="connsiteX5" fmla="*/ 11680294 w 12771436"/>
              <a:gd name="connsiteY5" fmla="*/ 3970867 h 3970867"/>
              <a:gd name="connsiteX6" fmla="*/ 660400 w 12771436"/>
              <a:gd name="connsiteY6" fmla="*/ 3962400 h 3970867"/>
              <a:gd name="connsiteX7" fmla="*/ 0 w 12771436"/>
              <a:gd name="connsiteY7" fmla="*/ 3302000 h 3970867"/>
              <a:gd name="connsiteX8" fmla="*/ 0 w 12771436"/>
              <a:gd name="connsiteY8" fmla="*/ 660400 h 3970867"/>
              <a:gd name="connsiteX0" fmla="*/ 0 w 12111036"/>
              <a:gd name="connsiteY0" fmla="*/ 660400 h 3970867"/>
              <a:gd name="connsiteX1" fmla="*/ 660400 w 12111036"/>
              <a:gd name="connsiteY1" fmla="*/ 0 h 3970867"/>
              <a:gd name="connsiteX2" fmla="*/ 11544828 w 12111036"/>
              <a:gd name="connsiteY2" fmla="*/ 8467 h 3970867"/>
              <a:gd name="connsiteX3" fmla="*/ 12111036 w 12111036"/>
              <a:gd name="connsiteY3" fmla="*/ 3962400 h 3970867"/>
              <a:gd name="connsiteX4" fmla="*/ 11680294 w 12111036"/>
              <a:gd name="connsiteY4" fmla="*/ 3970867 h 3970867"/>
              <a:gd name="connsiteX5" fmla="*/ 660400 w 12111036"/>
              <a:gd name="connsiteY5" fmla="*/ 3962400 h 3970867"/>
              <a:gd name="connsiteX6" fmla="*/ 0 w 12111036"/>
              <a:gd name="connsiteY6" fmla="*/ 3302000 h 3970867"/>
              <a:gd name="connsiteX7" fmla="*/ 0 w 12111036"/>
              <a:gd name="connsiteY7" fmla="*/ 660400 h 3970867"/>
              <a:gd name="connsiteX0" fmla="*/ 0 w 11680294"/>
              <a:gd name="connsiteY0" fmla="*/ 660400 h 3970867"/>
              <a:gd name="connsiteX1" fmla="*/ 660400 w 11680294"/>
              <a:gd name="connsiteY1" fmla="*/ 0 h 3970867"/>
              <a:gd name="connsiteX2" fmla="*/ 11544828 w 11680294"/>
              <a:gd name="connsiteY2" fmla="*/ 8467 h 3970867"/>
              <a:gd name="connsiteX3" fmla="*/ 11680294 w 11680294"/>
              <a:gd name="connsiteY3" fmla="*/ 3970867 h 3970867"/>
              <a:gd name="connsiteX4" fmla="*/ 660400 w 11680294"/>
              <a:gd name="connsiteY4" fmla="*/ 3962400 h 3970867"/>
              <a:gd name="connsiteX5" fmla="*/ 0 w 11680294"/>
              <a:gd name="connsiteY5" fmla="*/ 3302000 h 3970867"/>
              <a:gd name="connsiteX6" fmla="*/ 0 w 11680294"/>
              <a:gd name="connsiteY6" fmla="*/ 660400 h 3970867"/>
              <a:gd name="connsiteX0" fmla="*/ 0 w 11544828"/>
              <a:gd name="connsiteY0" fmla="*/ 660400 h 4004734"/>
              <a:gd name="connsiteX1" fmla="*/ 660400 w 11544828"/>
              <a:gd name="connsiteY1" fmla="*/ 0 h 4004734"/>
              <a:gd name="connsiteX2" fmla="*/ 11544828 w 11544828"/>
              <a:gd name="connsiteY2" fmla="*/ 8467 h 4004734"/>
              <a:gd name="connsiteX3" fmla="*/ 11477094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 name="connsiteX0" fmla="*/ 0 w 11544828"/>
              <a:gd name="connsiteY0" fmla="*/ 660400 h 4004734"/>
              <a:gd name="connsiteX1" fmla="*/ 660400 w 11544828"/>
              <a:gd name="connsiteY1" fmla="*/ 0 h 4004734"/>
              <a:gd name="connsiteX2" fmla="*/ 11544828 w 11544828"/>
              <a:gd name="connsiteY2" fmla="*/ 8467 h 4004734"/>
              <a:gd name="connsiteX3" fmla="*/ 11544828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828" h="4004734">
                <a:moveTo>
                  <a:pt x="0" y="660400"/>
                </a:moveTo>
                <a:cubicBezTo>
                  <a:pt x="0" y="295671"/>
                  <a:pt x="295671" y="0"/>
                  <a:pt x="660400" y="0"/>
                </a:cubicBezTo>
                <a:lnTo>
                  <a:pt x="11544828" y="8467"/>
                </a:lnTo>
                <a:lnTo>
                  <a:pt x="11544828" y="4004734"/>
                </a:lnTo>
                <a:lnTo>
                  <a:pt x="660400" y="3962400"/>
                </a:lnTo>
                <a:cubicBezTo>
                  <a:pt x="295671" y="3962400"/>
                  <a:pt x="0" y="3666729"/>
                  <a:pt x="0" y="3302000"/>
                </a:cubicBezTo>
                <a:lnTo>
                  <a:pt x="0" y="660400"/>
                </a:lnTo>
                <a:close/>
              </a:path>
            </a:pathLst>
          </a:custGeom>
        </p:spPr>
        <p:txBody>
          <a:bodyPr/>
          <a:lstStyle/>
          <a:p>
            <a:pPr lvl="0"/>
            <a:endParaRPr lang="th-TH" noProof="0" dirty="0"/>
          </a:p>
        </p:txBody>
      </p:sp>
      <p:sp>
        <p:nvSpPr>
          <p:cNvPr id="4" name="ตัวแทนรูปภาพ 14"/>
          <p:cNvSpPr>
            <a:spLocks noGrp="1"/>
          </p:cNvSpPr>
          <p:nvPr>
            <p:ph type="pic" sz="quarter" idx="12"/>
          </p:nvPr>
        </p:nvSpPr>
        <p:spPr>
          <a:xfrm>
            <a:off x="-26523" y="4064001"/>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5" name="ตัวแทนรูปภาพ 14"/>
          <p:cNvSpPr>
            <a:spLocks noGrp="1"/>
          </p:cNvSpPr>
          <p:nvPr>
            <p:ph type="pic" sz="quarter" idx="13"/>
          </p:nvPr>
        </p:nvSpPr>
        <p:spPr>
          <a:xfrm>
            <a:off x="6390151" y="4068234"/>
            <a:ext cx="5786730" cy="2002367"/>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0 w 12771436"/>
              <a:gd name="connsiteY0" fmla="*/ 660400 h 3962400"/>
              <a:gd name="connsiteX1" fmla="*/ 660400 w 12771436"/>
              <a:gd name="connsiteY1" fmla="*/ 0 h 3962400"/>
              <a:gd name="connsiteX2" fmla="*/ 11544828 w 12771436"/>
              <a:gd name="connsiteY2" fmla="*/ 8467 h 3962400"/>
              <a:gd name="connsiteX3" fmla="*/ 12111036 w 12771436"/>
              <a:gd name="connsiteY3" fmla="*/ 0 h 3962400"/>
              <a:gd name="connsiteX4" fmla="*/ 12771436 w 12771436"/>
              <a:gd name="connsiteY4" fmla="*/ 660400 h 3962400"/>
              <a:gd name="connsiteX5" fmla="*/ 12771436 w 12771436"/>
              <a:gd name="connsiteY5" fmla="*/ 3302000 h 3962400"/>
              <a:gd name="connsiteX6" fmla="*/ 12111036 w 12771436"/>
              <a:gd name="connsiteY6" fmla="*/ 3962400 h 3962400"/>
              <a:gd name="connsiteX7" fmla="*/ 660400 w 12771436"/>
              <a:gd name="connsiteY7" fmla="*/ 3962400 h 3962400"/>
              <a:gd name="connsiteX8" fmla="*/ 0 w 12771436"/>
              <a:gd name="connsiteY8" fmla="*/ 3302000 h 3962400"/>
              <a:gd name="connsiteX9" fmla="*/ 0 w 12771436"/>
              <a:gd name="connsiteY9" fmla="*/ 660400 h 3962400"/>
              <a:gd name="connsiteX0" fmla="*/ 0 w 12771436"/>
              <a:gd name="connsiteY0" fmla="*/ 660400 h 3970867"/>
              <a:gd name="connsiteX1" fmla="*/ 660400 w 12771436"/>
              <a:gd name="connsiteY1" fmla="*/ 0 h 3970867"/>
              <a:gd name="connsiteX2" fmla="*/ 11544828 w 12771436"/>
              <a:gd name="connsiteY2" fmla="*/ 8467 h 3970867"/>
              <a:gd name="connsiteX3" fmla="*/ 12111036 w 12771436"/>
              <a:gd name="connsiteY3" fmla="*/ 0 h 3970867"/>
              <a:gd name="connsiteX4" fmla="*/ 12771436 w 12771436"/>
              <a:gd name="connsiteY4" fmla="*/ 660400 h 3970867"/>
              <a:gd name="connsiteX5" fmla="*/ 12771436 w 12771436"/>
              <a:gd name="connsiteY5" fmla="*/ 3302000 h 3970867"/>
              <a:gd name="connsiteX6" fmla="*/ 12111036 w 12771436"/>
              <a:gd name="connsiteY6" fmla="*/ 3962400 h 3970867"/>
              <a:gd name="connsiteX7" fmla="*/ 11680294 w 12771436"/>
              <a:gd name="connsiteY7" fmla="*/ 3970867 h 3970867"/>
              <a:gd name="connsiteX8" fmla="*/ 660400 w 12771436"/>
              <a:gd name="connsiteY8" fmla="*/ 3962400 h 3970867"/>
              <a:gd name="connsiteX9" fmla="*/ 0 w 12771436"/>
              <a:gd name="connsiteY9" fmla="*/ 3302000 h 3970867"/>
              <a:gd name="connsiteX10" fmla="*/ 0 w 12771436"/>
              <a:gd name="connsiteY10"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660400 h 3970867"/>
              <a:gd name="connsiteX4" fmla="*/ 12771436 w 12771436"/>
              <a:gd name="connsiteY4" fmla="*/ 3302000 h 3970867"/>
              <a:gd name="connsiteX5" fmla="*/ 12111036 w 12771436"/>
              <a:gd name="connsiteY5" fmla="*/ 3962400 h 3970867"/>
              <a:gd name="connsiteX6" fmla="*/ 11680294 w 12771436"/>
              <a:gd name="connsiteY6" fmla="*/ 3970867 h 3970867"/>
              <a:gd name="connsiteX7" fmla="*/ 660400 w 12771436"/>
              <a:gd name="connsiteY7" fmla="*/ 3962400 h 3970867"/>
              <a:gd name="connsiteX8" fmla="*/ 0 w 12771436"/>
              <a:gd name="connsiteY8" fmla="*/ 3302000 h 3970867"/>
              <a:gd name="connsiteX9" fmla="*/ 0 w 12771436"/>
              <a:gd name="connsiteY9" fmla="*/ 660400 h 3970867"/>
              <a:gd name="connsiteX0" fmla="*/ 0 w 12771436"/>
              <a:gd name="connsiteY0" fmla="*/ 660400 h 3970867"/>
              <a:gd name="connsiteX1" fmla="*/ 660400 w 12771436"/>
              <a:gd name="connsiteY1" fmla="*/ 0 h 3970867"/>
              <a:gd name="connsiteX2" fmla="*/ 11544828 w 12771436"/>
              <a:gd name="connsiteY2" fmla="*/ 8467 h 3970867"/>
              <a:gd name="connsiteX3" fmla="*/ 12771436 w 12771436"/>
              <a:gd name="connsiteY3" fmla="*/ 3302000 h 3970867"/>
              <a:gd name="connsiteX4" fmla="*/ 12111036 w 12771436"/>
              <a:gd name="connsiteY4" fmla="*/ 3962400 h 3970867"/>
              <a:gd name="connsiteX5" fmla="*/ 11680294 w 12771436"/>
              <a:gd name="connsiteY5" fmla="*/ 3970867 h 3970867"/>
              <a:gd name="connsiteX6" fmla="*/ 660400 w 12771436"/>
              <a:gd name="connsiteY6" fmla="*/ 3962400 h 3970867"/>
              <a:gd name="connsiteX7" fmla="*/ 0 w 12771436"/>
              <a:gd name="connsiteY7" fmla="*/ 3302000 h 3970867"/>
              <a:gd name="connsiteX8" fmla="*/ 0 w 12771436"/>
              <a:gd name="connsiteY8" fmla="*/ 660400 h 3970867"/>
              <a:gd name="connsiteX0" fmla="*/ 0 w 12111036"/>
              <a:gd name="connsiteY0" fmla="*/ 660400 h 3970867"/>
              <a:gd name="connsiteX1" fmla="*/ 660400 w 12111036"/>
              <a:gd name="connsiteY1" fmla="*/ 0 h 3970867"/>
              <a:gd name="connsiteX2" fmla="*/ 11544828 w 12111036"/>
              <a:gd name="connsiteY2" fmla="*/ 8467 h 3970867"/>
              <a:gd name="connsiteX3" fmla="*/ 12111036 w 12111036"/>
              <a:gd name="connsiteY3" fmla="*/ 3962400 h 3970867"/>
              <a:gd name="connsiteX4" fmla="*/ 11680294 w 12111036"/>
              <a:gd name="connsiteY4" fmla="*/ 3970867 h 3970867"/>
              <a:gd name="connsiteX5" fmla="*/ 660400 w 12111036"/>
              <a:gd name="connsiteY5" fmla="*/ 3962400 h 3970867"/>
              <a:gd name="connsiteX6" fmla="*/ 0 w 12111036"/>
              <a:gd name="connsiteY6" fmla="*/ 3302000 h 3970867"/>
              <a:gd name="connsiteX7" fmla="*/ 0 w 12111036"/>
              <a:gd name="connsiteY7" fmla="*/ 660400 h 3970867"/>
              <a:gd name="connsiteX0" fmla="*/ 0 w 11680294"/>
              <a:gd name="connsiteY0" fmla="*/ 660400 h 3970867"/>
              <a:gd name="connsiteX1" fmla="*/ 660400 w 11680294"/>
              <a:gd name="connsiteY1" fmla="*/ 0 h 3970867"/>
              <a:gd name="connsiteX2" fmla="*/ 11544828 w 11680294"/>
              <a:gd name="connsiteY2" fmla="*/ 8467 h 3970867"/>
              <a:gd name="connsiteX3" fmla="*/ 11680294 w 11680294"/>
              <a:gd name="connsiteY3" fmla="*/ 3970867 h 3970867"/>
              <a:gd name="connsiteX4" fmla="*/ 660400 w 11680294"/>
              <a:gd name="connsiteY4" fmla="*/ 3962400 h 3970867"/>
              <a:gd name="connsiteX5" fmla="*/ 0 w 11680294"/>
              <a:gd name="connsiteY5" fmla="*/ 3302000 h 3970867"/>
              <a:gd name="connsiteX6" fmla="*/ 0 w 11680294"/>
              <a:gd name="connsiteY6" fmla="*/ 660400 h 3970867"/>
              <a:gd name="connsiteX0" fmla="*/ 0 w 11544828"/>
              <a:gd name="connsiteY0" fmla="*/ 660400 h 4004734"/>
              <a:gd name="connsiteX1" fmla="*/ 660400 w 11544828"/>
              <a:gd name="connsiteY1" fmla="*/ 0 h 4004734"/>
              <a:gd name="connsiteX2" fmla="*/ 11544828 w 11544828"/>
              <a:gd name="connsiteY2" fmla="*/ 8467 h 4004734"/>
              <a:gd name="connsiteX3" fmla="*/ 11477094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 name="connsiteX0" fmla="*/ 0 w 11544828"/>
              <a:gd name="connsiteY0" fmla="*/ 660400 h 4004734"/>
              <a:gd name="connsiteX1" fmla="*/ 660400 w 11544828"/>
              <a:gd name="connsiteY1" fmla="*/ 0 h 4004734"/>
              <a:gd name="connsiteX2" fmla="*/ 11544828 w 11544828"/>
              <a:gd name="connsiteY2" fmla="*/ 8467 h 4004734"/>
              <a:gd name="connsiteX3" fmla="*/ 11544828 w 11544828"/>
              <a:gd name="connsiteY3" fmla="*/ 4004734 h 4004734"/>
              <a:gd name="connsiteX4" fmla="*/ 660400 w 11544828"/>
              <a:gd name="connsiteY4" fmla="*/ 3962400 h 4004734"/>
              <a:gd name="connsiteX5" fmla="*/ 0 w 11544828"/>
              <a:gd name="connsiteY5" fmla="*/ 3302000 h 4004734"/>
              <a:gd name="connsiteX6" fmla="*/ 0 w 11544828"/>
              <a:gd name="connsiteY6" fmla="*/ 660400 h 40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828" h="4004734">
                <a:moveTo>
                  <a:pt x="0" y="660400"/>
                </a:moveTo>
                <a:cubicBezTo>
                  <a:pt x="0" y="295671"/>
                  <a:pt x="295671" y="0"/>
                  <a:pt x="660400" y="0"/>
                </a:cubicBezTo>
                <a:lnTo>
                  <a:pt x="11544828" y="8467"/>
                </a:lnTo>
                <a:lnTo>
                  <a:pt x="11544828" y="4004734"/>
                </a:lnTo>
                <a:lnTo>
                  <a:pt x="660400" y="3962400"/>
                </a:lnTo>
                <a:cubicBezTo>
                  <a:pt x="295671" y="3962400"/>
                  <a:pt x="0" y="3666729"/>
                  <a:pt x="0" y="3302000"/>
                </a:cubicBezTo>
                <a:lnTo>
                  <a:pt x="0" y="660400"/>
                </a:lnTo>
                <a:close/>
              </a:path>
            </a:pathLst>
          </a:custGeom>
        </p:spPr>
        <p:txBody>
          <a:bodyPr/>
          <a:lstStyle/>
          <a:p>
            <a:pPr lvl="0"/>
            <a:endParaRPr lang="th-TH" noProof="0" dirty="0"/>
          </a:p>
        </p:txBody>
      </p:sp>
    </p:spTree>
    <p:extLst>
      <p:ext uri="{BB962C8B-B14F-4D97-AF65-F5344CB8AC3E}">
        <p14:creationId xmlns:p14="http://schemas.microsoft.com/office/powerpoint/2010/main" val="4237666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5119" y="1629833"/>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4" name="ตัวแทนรูปภาพ 14"/>
          <p:cNvSpPr>
            <a:spLocks noGrp="1"/>
          </p:cNvSpPr>
          <p:nvPr>
            <p:ph type="pic" sz="quarter" idx="11"/>
          </p:nvPr>
        </p:nvSpPr>
        <p:spPr>
          <a:xfrm>
            <a:off x="-33950" y="3920067"/>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Tree>
    <p:extLst>
      <p:ext uri="{BB962C8B-B14F-4D97-AF65-F5344CB8AC3E}">
        <p14:creationId xmlns:p14="http://schemas.microsoft.com/office/powerpoint/2010/main" val="1989646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15119" y="1710267"/>
            <a:ext cx="5824394"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9969" h="3970867">
                <a:moveTo>
                  <a:pt x="0" y="3962401"/>
                </a:moveTo>
                <a:lnTo>
                  <a:pt x="33866" y="0"/>
                </a:lnTo>
                <a:lnTo>
                  <a:pt x="10959569" y="8467"/>
                </a:lnTo>
                <a:cubicBezTo>
                  <a:pt x="11324298" y="8467"/>
                  <a:pt x="11619969" y="304138"/>
                  <a:pt x="11619969" y="668867"/>
                </a:cubicBezTo>
                <a:lnTo>
                  <a:pt x="11619969" y="3310467"/>
                </a:lnTo>
                <a:cubicBezTo>
                  <a:pt x="11619969" y="3675196"/>
                  <a:pt x="11324298" y="3970867"/>
                  <a:pt x="10959569" y="3970867"/>
                </a:cubicBezTo>
                <a:lnTo>
                  <a:pt x="0" y="3962401"/>
                </a:lnTo>
                <a:close/>
              </a:path>
            </a:pathLst>
          </a:custGeom>
        </p:spPr>
        <p:txBody>
          <a:bodyPr/>
          <a:lstStyle/>
          <a:p>
            <a:pPr lvl="0"/>
            <a:endParaRPr lang="th-TH" noProof="0" dirty="0"/>
          </a:p>
        </p:txBody>
      </p:sp>
      <p:sp>
        <p:nvSpPr>
          <p:cNvPr id="4" name="ตัวแทนรูปภาพ 14"/>
          <p:cNvSpPr>
            <a:spLocks noGrp="1"/>
          </p:cNvSpPr>
          <p:nvPr>
            <p:ph type="pic" sz="quarter" idx="11"/>
          </p:nvPr>
        </p:nvSpPr>
        <p:spPr>
          <a:xfrm>
            <a:off x="-16975" y="3843867"/>
            <a:ext cx="8710200" cy="1985434"/>
          </a:xfrm>
          <a:custGeom>
            <a:avLst/>
            <a:gdLst>
              <a:gd name="connsiteX0" fmla="*/ 0 w 12771436"/>
              <a:gd name="connsiteY0" fmla="*/ 660400 h 3962400"/>
              <a:gd name="connsiteX1" fmla="*/ 660400 w 12771436"/>
              <a:gd name="connsiteY1" fmla="*/ 0 h 3962400"/>
              <a:gd name="connsiteX2" fmla="*/ 12111036 w 12771436"/>
              <a:gd name="connsiteY2" fmla="*/ 0 h 3962400"/>
              <a:gd name="connsiteX3" fmla="*/ 12771436 w 12771436"/>
              <a:gd name="connsiteY3" fmla="*/ 660400 h 3962400"/>
              <a:gd name="connsiteX4" fmla="*/ 12771436 w 12771436"/>
              <a:gd name="connsiteY4" fmla="*/ 3302000 h 3962400"/>
              <a:gd name="connsiteX5" fmla="*/ 12111036 w 12771436"/>
              <a:gd name="connsiteY5" fmla="*/ 3962400 h 3962400"/>
              <a:gd name="connsiteX6" fmla="*/ 660400 w 12771436"/>
              <a:gd name="connsiteY6" fmla="*/ 3962400 h 3962400"/>
              <a:gd name="connsiteX7" fmla="*/ 0 w 12771436"/>
              <a:gd name="connsiteY7" fmla="*/ 3302000 h 3962400"/>
              <a:gd name="connsiteX8" fmla="*/ 0 w 12771436"/>
              <a:gd name="connsiteY8" fmla="*/ 660400 h 3962400"/>
              <a:gd name="connsiteX0" fmla="*/ 1 w 12771437"/>
              <a:gd name="connsiteY0" fmla="*/ 660400 h 3962400"/>
              <a:gd name="connsiteX1" fmla="*/ 660401 w 12771437"/>
              <a:gd name="connsiteY1" fmla="*/ 0 h 3962400"/>
              <a:gd name="connsiteX2" fmla="*/ 12111037 w 12771437"/>
              <a:gd name="connsiteY2" fmla="*/ 0 h 3962400"/>
              <a:gd name="connsiteX3" fmla="*/ 12771437 w 12771437"/>
              <a:gd name="connsiteY3" fmla="*/ 660400 h 3962400"/>
              <a:gd name="connsiteX4" fmla="*/ 12771437 w 12771437"/>
              <a:gd name="connsiteY4" fmla="*/ 3302000 h 3962400"/>
              <a:gd name="connsiteX5" fmla="*/ 12111037 w 12771437"/>
              <a:gd name="connsiteY5" fmla="*/ 3962400 h 3962400"/>
              <a:gd name="connsiteX6" fmla="*/ 660401 w 12771437"/>
              <a:gd name="connsiteY6" fmla="*/ 3962400 h 3962400"/>
              <a:gd name="connsiteX7" fmla="*/ 1 w 12771437"/>
              <a:gd name="connsiteY7" fmla="*/ 3302000 h 3962400"/>
              <a:gd name="connsiteX8" fmla="*/ 0 w 12771437"/>
              <a:gd name="connsiteY8" fmla="*/ 1752600 h 3962400"/>
              <a:gd name="connsiteX9" fmla="*/ 1 w 12771437"/>
              <a:gd name="connsiteY9" fmla="*/ 660400 h 3962400"/>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660401 w 12771437"/>
              <a:gd name="connsiteY7" fmla="*/ 3970867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660401 w 12771437"/>
              <a:gd name="connsiteY8" fmla="*/ 3970867 h 3970867"/>
              <a:gd name="connsiteX9" fmla="*/ 1 w 12771437"/>
              <a:gd name="connsiteY9" fmla="*/ 3310467 h 3970867"/>
              <a:gd name="connsiteX10" fmla="*/ 0 w 12771437"/>
              <a:gd name="connsiteY10" fmla="*/ 1761067 h 3970867"/>
              <a:gd name="connsiteX11" fmla="*/ 1 w 12771437"/>
              <a:gd name="connsiteY11"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1 w 12771437"/>
              <a:gd name="connsiteY8" fmla="*/ 3310467 h 3970867"/>
              <a:gd name="connsiteX9" fmla="*/ 0 w 12771437"/>
              <a:gd name="connsiteY9" fmla="*/ 1761067 h 3970867"/>
              <a:gd name="connsiteX10" fmla="*/ 1 w 12771437"/>
              <a:gd name="connsiteY10" fmla="*/ 668867 h 3970867"/>
              <a:gd name="connsiteX0" fmla="*/ 1 w 12771437"/>
              <a:gd name="connsiteY0" fmla="*/ 668867 h 3970867"/>
              <a:gd name="connsiteX1" fmla="*/ 660401 w 12771437"/>
              <a:gd name="connsiteY1" fmla="*/ 8467 h 3970867"/>
              <a:gd name="connsiteX2" fmla="*/ 1185334 w 12771437"/>
              <a:gd name="connsiteY2" fmla="*/ 0 h 3970867"/>
              <a:gd name="connsiteX3" fmla="*/ 12111037 w 12771437"/>
              <a:gd name="connsiteY3" fmla="*/ 8467 h 3970867"/>
              <a:gd name="connsiteX4" fmla="*/ 12771437 w 12771437"/>
              <a:gd name="connsiteY4" fmla="*/ 668867 h 3970867"/>
              <a:gd name="connsiteX5" fmla="*/ 12771437 w 12771437"/>
              <a:gd name="connsiteY5" fmla="*/ 3310467 h 3970867"/>
              <a:gd name="connsiteX6" fmla="*/ 12111037 w 12771437"/>
              <a:gd name="connsiteY6" fmla="*/ 3970867 h 3970867"/>
              <a:gd name="connsiteX7" fmla="*/ 1151468 w 12771437"/>
              <a:gd name="connsiteY7" fmla="*/ 3962401 h 3970867"/>
              <a:gd name="connsiteX8" fmla="*/ 0 w 12771437"/>
              <a:gd name="connsiteY8" fmla="*/ 1761067 h 3970867"/>
              <a:gd name="connsiteX9" fmla="*/ 1 w 12771437"/>
              <a:gd name="connsiteY9" fmla="*/ 668867 h 3970867"/>
              <a:gd name="connsiteX0" fmla="*/ 0 w 12771436"/>
              <a:gd name="connsiteY0" fmla="*/ 668867 h 3970867"/>
              <a:gd name="connsiteX1" fmla="*/ 660400 w 12771436"/>
              <a:gd name="connsiteY1" fmla="*/ 8467 h 3970867"/>
              <a:gd name="connsiteX2" fmla="*/ 1185333 w 12771436"/>
              <a:gd name="connsiteY2" fmla="*/ 0 h 3970867"/>
              <a:gd name="connsiteX3" fmla="*/ 12111036 w 12771436"/>
              <a:gd name="connsiteY3" fmla="*/ 8467 h 3970867"/>
              <a:gd name="connsiteX4" fmla="*/ 12771436 w 12771436"/>
              <a:gd name="connsiteY4" fmla="*/ 668867 h 3970867"/>
              <a:gd name="connsiteX5" fmla="*/ 12771436 w 12771436"/>
              <a:gd name="connsiteY5" fmla="*/ 3310467 h 3970867"/>
              <a:gd name="connsiteX6" fmla="*/ 12111036 w 12771436"/>
              <a:gd name="connsiteY6" fmla="*/ 3970867 h 3970867"/>
              <a:gd name="connsiteX7" fmla="*/ 1151467 w 12771436"/>
              <a:gd name="connsiteY7" fmla="*/ 3962401 h 3970867"/>
              <a:gd name="connsiteX8" fmla="*/ 0 w 12771436"/>
              <a:gd name="connsiteY8" fmla="*/ 668867 h 3970867"/>
              <a:gd name="connsiteX0" fmla="*/ 491067 w 12111036"/>
              <a:gd name="connsiteY0" fmla="*/ 3962401 h 3970867"/>
              <a:gd name="connsiteX1" fmla="*/ 0 w 12111036"/>
              <a:gd name="connsiteY1" fmla="*/ 8467 h 3970867"/>
              <a:gd name="connsiteX2" fmla="*/ 524933 w 12111036"/>
              <a:gd name="connsiteY2" fmla="*/ 0 h 3970867"/>
              <a:gd name="connsiteX3" fmla="*/ 11450636 w 12111036"/>
              <a:gd name="connsiteY3" fmla="*/ 8467 h 3970867"/>
              <a:gd name="connsiteX4" fmla="*/ 12111036 w 12111036"/>
              <a:gd name="connsiteY4" fmla="*/ 668867 h 3970867"/>
              <a:gd name="connsiteX5" fmla="*/ 12111036 w 12111036"/>
              <a:gd name="connsiteY5" fmla="*/ 3310467 h 3970867"/>
              <a:gd name="connsiteX6" fmla="*/ 11450636 w 12111036"/>
              <a:gd name="connsiteY6" fmla="*/ 3970867 h 3970867"/>
              <a:gd name="connsiteX7" fmla="*/ 491067 w 12111036"/>
              <a:gd name="connsiteY7" fmla="*/ 3962401 h 3970867"/>
              <a:gd name="connsiteX0" fmla="*/ 0 w 11619969"/>
              <a:gd name="connsiteY0" fmla="*/ 3962401 h 3970867"/>
              <a:gd name="connsiteX1" fmla="*/ 33866 w 11619969"/>
              <a:gd name="connsiteY1" fmla="*/ 0 h 3970867"/>
              <a:gd name="connsiteX2" fmla="*/ 10959569 w 11619969"/>
              <a:gd name="connsiteY2" fmla="*/ 8467 h 3970867"/>
              <a:gd name="connsiteX3" fmla="*/ 11619969 w 11619969"/>
              <a:gd name="connsiteY3" fmla="*/ 668867 h 3970867"/>
              <a:gd name="connsiteX4" fmla="*/ 11619969 w 11619969"/>
              <a:gd name="connsiteY4" fmla="*/ 3310467 h 3970867"/>
              <a:gd name="connsiteX5" fmla="*/ 10959569 w 11619969"/>
              <a:gd name="connsiteY5" fmla="*/ 3970867 h 3970867"/>
              <a:gd name="connsiteX6" fmla="*/ 0 w 11619969"/>
              <a:gd name="connsiteY6" fmla="*/ 3962401 h 3970867"/>
              <a:gd name="connsiteX0" fmla="*/ 5757334 w 17377303"/>
              <a:gd name="connsiteY0" fmla="*/ 3953934 h 3962400"/>
              <a:gd name="connsiteX1" fmla="*/ 0 w 17377303"/>
              <a:gd name="connsiteY1" fmla="*/ 25400 h 3962400"/>
              <a:gd name="connsiteX2" fmla="*/ 16716903 w 17377303"/>
              <a:gd name="connsiteY2" fmla="*/ 0 h 3962400"/>
              <a:gd name="connsiteX3" fmla="*/ 17377303 w 17377303"/>
              <a:gd name="connsiteY3" fmla="*/ 660400 h 3962400"/>
              <a:gd name="connsiteX4" fmla="*/ 17377303 w 17377303"/>
              <a:gd name="connsiteY4" fmla="*/ 3302000 h 3962400"/>
              <a:gd name="connsiteX5" fmla="*/ 16716903 w 17377303"/>
              <a:gd name="connsiteY5" fmla="*/ 3962400 h 3962400"/>
              <a:gd name="connsiteX6" fmla="*/ 5757334 w 17377303"/>
              <a:gd name="connsiteY6" fmla="*/ 3953934 h 3962400"/>
              <a:gd name="connsiteX0" fmla="*/ 1 w 17377303"/>
              <a:gd name="connsiteY0" fmla="*/ 4055534 h 4055534"/>
              <a:gd name="connsiteX1" fmla="*/ 0 w 17377303"/>
              <a:gd name="connsiteY1" fmla="*/ 25400 h 4055534"/>
              <a:gd name="connsiteX2" fmla="*/ 16716903 w 17377303"/>
              <a:gd name="connsiteY2" fmla="*/ 0 h 4055534"/>
              <a:gd name="connsiteX3" fmla="*/ 17377303 w 17377303"/>
              <a:gd name="connsiteY3" fmla="*/ 660400 h 4055534"/>
              <a:gd name="connsiteX4" fmla="*/ 17377303 w 17377303"/>
              <a:gd name="connsiteY4" fmla="*/ 3302000 h 4055534"/>
              <a:gd name="connsiteX5" fmla="*/ 16716903 w 17377303"/>
              <a:gd name="connsiteY5" fmla="*/ 3962400 h 4055534"/>
              <a:gd name="connsiteX6" fmla="*/ 1 w 17377303"/>
              <a:gd name="connsiteY6" fmla="*/ 4055534 h 4055534"/>
              <a:gd name="connsiteX0" fmla="*/ 1 w 17377303"/>
              <a:gd name="connsiteY0" fmla="*/ 4064001 h 4064001"/>
              <a:gd name="connsiteX1" fmla="*/ 0 w 17377303"/>
              <a:gd name="connsiteY1" fmla="*/ 0 h 4064001"/>
              <a:gd name="connsiteX2" fmla="*/ 16716903 w 17377303"/>
              <a:gd name="connsiteY2" fmla="*/ 8467 h 4064001"/>
              <a:gd name="connsiteX3" fmla="*/ 17377303 w 17377303"/>
              <a:gd name="connsiteY3" fmla="*/ 668867 h 4064001"/>
              <a:gd name="connsiteX4" fmla="*/ 17377303 w 17377303"/>
              <a:gd name="connsiteY4" fmla="*/ 3310467 h 4064001"/>
              <a:gd name="connsiteX5" fmla="*/ 16716903 w 17377303"/>
              <a:gd name="connsiteY5" fmla="*/ 3970867 h 4064001"/>
              <a:gd name="connsiteX6" fmla="*/ 1 w 17377303"/>
              <a:gd name="connsiteY6" fmla="*/ 4064001 h 4064001"/>
              <a:gd name="connsiteX0" fmla="*/ 33868 w 17377303"/>
              <a:gd name="connsiteY0" fmla="*/ 3962401 h 3970867"/>
              <a:gd name="connsiteX1" fmla="*/ 0 w 17377303"/>
              <a:gd name="connsiteY1" fmla="*/ 0 h 3970867"/>
              <a:gd name="connsiteX2" fmla="*/ 16716903 w 17377303"/>
              <a:gd name="connsiteY2" fmla="*/ 8467 h 3970867"/>
              <a:gd name="connsiteX3" fmla="*/ 17377303 w 17377303"/>
              <a:gd name="connsiteY3" fmla="*/ 668867 h 3970867"/>
              <a:gd name="connsiteX4" fmla="*/ 17377303 w 17377303"/>
              <a:gd name="connsiteY4" fmla="*/ 3310467 h 3970867"/>
              <a:gd name="connsiteX5" fmla="*/ 16716903 w 17377303"/>
              <a:gd name="connsiteY5" fmla="*/ 3970867 h 3970867"/>
              <a:gd name="connsiteX6" fmla="*/ 33868 w 17377303"/>
              <a:gd name="connsiteY6" fmla="*/ 3962401 h 3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77303" h="3970867">
                <a:moveTo>
                  <a:pt x="33868" y="3962401"/>
                </a:moveTo>
                <a:cubicBezTo>
                  <a:pt x="33868" y="2619023"/>
                  <a:pt x="0" y="1343378"/>
                  <a:pt x="0" y="0"/>
                </a:cubicBezTo>
                <a:lnTo>
                  <a:pt x="16716903" y="8467"/>
                </a:lnTo>
                <a:cubicBezTo>
                  <a:pt x="17081632" y="8467"/>
                  <a:pt x="17377303" y="304138"/>
                  <a:pt x="17377303" y="668867"/>
                </a:cubicBezTo>
                <a:lnTo>
                  <a:pt x="17377303" y="3310467"/>
                </a:lnTo>
                <a:cubicBezTo>
                  <a:pt x="17377303" y="3675196"/>
                  <a:pt x="17081632" y="3970867"/>
                  <a:pt x="16716903" y="3970867"/>
                </a:cubicBezTo>
                <a:lnTo>
                  <a:pt x="33868" y="3962401"/>
                </a:lnTo>
                <a:close/>
              </a:path>
            </a:pathLst>
          </a:custGeom>
        </p:spPr>
        <p:txBody>
          <a:bodyPr/>
          <a:lstStyle/>
          <a:p>
            <a:pPr lvl="0"/>
            <a:endParaRPr lang="th-TH" noProof="0" dirty="0"/>
          </a:p>
        </p:txBody>
      </p:sp>
    </p:spTree>
    <p:extLst>
      <p:ext uri="{BB962C8B-B14F-4D97-AF65-F5344CB8AC3E}">
        <p14:creationId xmlns:p14="http://schemas.microsoft.com/office/powerpoint/2010/main" val="355528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6936279" y="1882892"/>
            <a:ext cx="3006489" cy="2413942"/>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2314746" y="1891358"/>
            <a:ext cx="3006489" cy="2413942"/>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2275154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6" name="Footer Placeholder 4"/>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7" name="Slide Number Placeholder 5"/>
          <p:cNvSpPr>
            <a:spLocks noGrp="1"/>
          </p:cNvSpPr>
          <p:nvPr>
            <p:ph type="sldNum" sz="quarter" idx="12"/>
          </p:nvPr>
        </p:nvSpPr>
        <p:spPr>
          <a:xfrm>
            <a:off x="681038" y="3244850"/>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14CC2DD5-482C-4126-9D13-0CBC848723E0}" type="slidenum">
              <a:rPr lang="en-US"/>
              <a:pPr>
                <a:defRPr/>
              </a:pPr>
              <a:t>‹#›</a:t>
            </a:fld>
            <a:endParaRPr lang="en-US"/>
          </a:p>
        </p:txBody>
      </p:sp>
    </p:spTree>
    <p:extLst>
      <p:ext uri="{BB962C8B-B14F-4D97-AF65-F5344CB8AC3E}">
        <p14:creationId xmlns:p14="http://schemas.microsoft.com/office/powerpoint/2010/main" val="3781428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ส่วนหัวของส่วน">
    <p:spTree>
      <p:nvGrpSpPr>
        <p:cNvPr id="1" name=""/>
        <p:cNvGrpSpPr/>
        <p:nvPr/>
      </p:nvGrpSpPr>
      <p:grpSpPr>
        <a:xfrm>
          <a:off x="0" y="0"/>
          <a:ext cx="0" cy="0"/>
          <a:chOff x="0" y="0"/>
          <a:chExt cx="0" cy="0"/>
        </a:xfrm>
      </p:grpSpPr>
      <p:sp>
        <p:nvSpPr>
          <p:cNvPr id="5" name="ตัวแทนรูปภาพ 14"/>
          <p:cNvSpPr>
            <a:spLocks noGrp="1"/>
          </p:cNvSpPr>
          <p:nvPr>
            <p:ph type="pic" sz="quarter" idx="13"/>
          </p:nvPr>
        </p:nvSpPr>
        <p:spPr>
          <a:xfrm>
            <a:off x="1273528" y="1416164"/>
            <a:ext cx="4364138" cy="4603636"/>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1332217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ส่วนหัวของส่วน">
    <p:spTree>
      <p:nvGrpSpPr>
        <p:cNvPr id="1" name=""/>
        <p:cNvGrpSpPr/>
        <p:nvPr/>
      </p:nvGrpSpPr>
      <p:grpSpPr>
        <a:xfrm>
          <a:off x="0" y="0"/>
          <a:ext cx="0" cy="0"/>
          <a:chOff x="0" y="0"/>
          <a:chExt cx="0" cy="0"/>
        </a:xfrm>
      </p:grpSpPr>
      <p:sp>
        <p:nvSpPr>
          <p:cNvPr id="5" name="ตัวแทนรูปภาพ 14"/>
          <p:cNvSpPr>
            <a:spLocks noGrp="1"/>
          </p:cNvSpPr>
          <p:nvPr>
            <p:ph type="pic" sz="quarter" idx="13"/>
          </p:nvPr>
        </p:nvSpPr>
        <p:spPr>
          <a:xfrm>
            <a:off x="1321688" y="1257300"/>
            <a:ext cx="4008552" cy="51054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3625833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2"/>
          </p:nvPr>
        </p:nvSpPr>
        <p:spPr>
          <a:xfrm>
            <a:off x="4530026" y="1371600"/>
            <a:ext cx="3437504" cy="2760009"/>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77696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4829055" y="1295400"/>
            <a:ext cx="2832919" cy="2824110"/>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93324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4808262" y="2019300"/>
            <a:ext cx="2467523" cy="1981200"/>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1627244" y="2019300"/>
            <a:ext cx="2467523" cy="1981200"/>
          </a:xfrm>
          <a:prstGeom prst="flowChartAlternateProcess">
            <a:avLst/>
          </a:prstGeom>
        </p:spPr>
        <p:txBody>
          <a:bodyPr/>
          <a:lstStyle/>
          <a:p>
            <a:pPr lvl="0"/>
            <a:endParaRPr lang="th-TH" noProof="0" dirty="0"/>
          </a:p>
        </p:txBody>
      </p:sp>
      <p:sp>
        <p:nvSpPr>
          <p:cNvPr id="6" name="ตัวแทนรูปภาพ 14"/>
          <p:cNvSpPr>
            <a:spLocks noGrp="1"/>
          </p:cNvSpPr>
          <p:nvPr>
            <p:ph type="pic" sz="quarter" idx="14"/>
          </p:nvPr>
        </p:nvSpPr>
        <p:spPr>
          <a:xfrm>
            <a:off x="8097232" y="2019300"/>
            <a:ext cx="2467523" cy="19812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2068275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4884651" y="1295400"/>
            <a:ext cx="2467523" cy="1981200"/>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1703633" y="1295400"/>
            <a:ext cx="2467523" cy="1981200"/>
          </a:xfrm>
          <a:prstGeom prst="flowChartAlternateProcess">
            <a:avLst/>
          </a:prstGeom>
        </p:spPr>
        <p:txBody>
          <a:bodyPr/>
          <a:lstStyle/>
          <a:p>
            <a:pPr lvl="0"/>
            <a:endParaRPr lang="th-TH" noProof="0" dirty="0"/>
          </a:p>
        </p:txBody>
      </p:sp>
      <p:sp>
        <p:nvSpPr>
          <p:cNvPr id="6" name="ตัวแทนรูปภาพ 14"/>
          <p:cNvSpPr>
            <a:spLocks noGrp="1"/>
          </p:cNvSpPr>
          <p:nvPr>
            <p:ph type="pic" sz="quarter" idx="14"/>
          </p:nvPr>
        </p:nvSpPr>
        <p:spPr>
          <a:xfrm>
            <a:off x="8173621" y="1295400"/>
            <a:ext cx="2467523" cy="1981200"/>
          </a:xfrm>
          <a:prstGeom prst="flowChartAlternateProcess">
            <a:avLst/>
          </a:prstGeom>
        </p:spPr>
        <p:txBody>
          <a:bodyPr/>
          <a:lstStyle/>
          <a:p>
            <a:pPr lvl="0"/>
            <a:endParaRPr lang="th-TH" noProof="0" dirty="0"/>
          </a:p>
        </p:txBody>
      </p:sp>
      <p:sp>
        <p:nvSpPr>
          <p:cNvPr id="5" name="ตัวแทนรูปภาพ 14"/>
          <p:cNvSpPr>
            <a:spLocks noGrp="1"/>
          </p:cNvSpPr>
          <p:nvPr>
            <p:ph type="pic" sz="quarter" idx="15"/>
          </p:nvPr>
        </p:nvSpPr>
        <p:spPr>
          <a:xfrm>
            <a:off x="4922846" y="4076700"/>
            <a:ext cx="2467523" cy="1981200"/>
          </a:xfrm>
          <a:prstGeom prst="flowChartAlternateProcess">
            <a:avLst/>
          </a:prstGeom>
        </p:spPr>
        <p:txBody>
          <a:bodyPr/>
          <a:lstStyle/>
          <a:p>
            <a:pPr lvl="0"/>
            <a:endParaRPr lang="th-TH" noProof="0" dirty="0"/>
          </a:p>
        </p:txBody>
      </p:sp>
      <p:sp>
        <p:nvSpPr>
          <p:cNvPr id="7" name="ตัวแทนรูปภาพ 14"/>
          <p:cNvSpPr>
            <a:spLocks noGrp="1"/>
          </p:cNvSpPr>
          <p:nvPr>
            <p:ph type="pic" sz="quarter" idx="16"/>
          </p:nvPr>
        </p:nvSpPr>
        <p:spPr>
          <a:xfrm>
            <a:off x="1741827" y="4076700"/>
            <a:ext cx="2467523" cy="1981200"/>
          </a:xfrm>
          <a:prstGeom prst="flowChartAlternateProcess">
            <a:avLst/>
          </a:prstGeom>
        </p:spPr>
        <p:txBody>
          <a:bodyPr/>
          <a:lstStyle/>
          <a:p>
            <a:pPr lvl="0"/>
            <a:endParaRPr lang="th-TH" noProof="0" dirty="0"/>
          </a:p>
        </p:txBody>
      </p:sp>
      <p:sp>
        <p:nvSpPr>
          <p:cNvPr id="8" name="ตัวแทนรูปภาพ 14"/>
          <p:cNvSpPr>
            <a:spLocks noGrp="1"/>
          </p:cNvSpPr>
          <p:nvPr>
            <p:ph type="pic" sz="quarter" idx="17"/>
          </p:nvPr>
        </p:nvSpPr>
        <p:spPr>
          <a:xfrm>
            <a:off x="8211816" y="4076700"/>
            <a:ext cx="2467523" cy="19812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793227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1"/>
          </p:nvPr>
        </p:nvSpPr>
        <p:spPr>
          <a:xfrm>
            <a:off x="4846457" y="1524000"/>
            <a:ext cx="2467523" cy="1981200"/>
          </a:xfrm>
          <a:prstGeom prst="flowChartAlternateProcess">
            <a:avLst/>
          </a:prstGeom>
        </p:spPr>
        <p:txBody>
          <a:bodyPr/>
          <a:lstStyle/>
          <a:p>
            <a:pPr lvl="0"/>
            <a:endParaRPr lang="th-TH" noProof="0" dirty="0"/>
          </a:p>
        </p:txBody>
      </p:sp>
      <p:sp>
        <p:nvSpPr>
          <p:cNvPr id="4" name="ตัวแทนรูปภาพ 14"/>
          <p:cNvSpPr>
            <a:spLocks noGrp="1"/>
          </p:cNvSpPr>
          <p:nvPr>
            <p:ph type="pic" sz="quarter" idx="12"/>
          </p:nvPr>
        </p:nvSpPr>
        <p:spPr>
          <a:xfrm>
            <a:off x="1665439" y="1524000"/>
            <a:ext cx="2467523" cy="1981200"/>
          </a:xfrm>
          <a:prstGeom prst="flowChartAlternateProcess">
            <a:avLst/>
          </a:prstGeom>
        </p:spPr>
        <p:txBody>
          <a:bodyPr/>
          <a:lstStyle/>
          <a:p>
            <a:pPr lvl="0"/>
            <a:endParaRPr lang="th-TH" noProof="0" dirty="0"/>
          </a:p>
        </p:txBody>
      </p:sp>
      <p:sp>
        <p:nvSpPr>
          <p:cNvPr id="6" name="ตัวแทนรูปภาพ 14"/>
          <p:cNvSpPr>
            <a:spLocks noGrp="1"/>
          </p:cNvSpPr>
          <p:nvPr>
            <p:ph type="pic" sz="quarter" idx="14"/>
          </p:nvPr>
        </p:nvSpPr>
        <p:spPr>
          <a:xfrm>
            <a:off x="8135427" y="1524000"/>
            <a:ext cx="2467523" cy="1981200"/>
          </a:xfrm>
          <a:prstGeom prst="flowChartAlternateProcess">
            <a:avLst/>
          </a:prstGeom>
        </p:spPr>
        <p:txBody>
          <a:bodyPr/>
          <a:lstStyle/>
          <a:p>
            <a:pPr lvl="0"/>
            <a:endParaRPr lang="th-TH" noProof="0" dirty="0"/>
          </a:p>
        </p:txBody>
      </p:sp>
      <p:sp>
        <p:nvSpPr>
          <p:cNvPr id="5" name="ตัวแทนรูปภาพ 14"/>
          <p:cNvSpPr>
            <a:spLocks noGrp="1"/>
          </p:cNvSpPr>
          <p:nvPr>
            <p:ph type="pic" sz="quarter" idx="15"/>
          </p:nvPr>
        </p:nvSpPr>
        <p:spPr>
          <a:xfrm>
            <a:off x="6592528" y="3924300"/>
            <a:ext cx="2467523" cy="1981200"/>
          </a:xfrm>
          <a:prstGeom prst="flowChartAlternateProcess">
            <a:avLst/>
          </a:prstGeom>
        </p:spPr>
        <p:txBody>
          <a:bodyPr/>
          <a:lstStyle/>
          <a:p>
            <a:pPr lvl="0"/>
            <a:endParaRPr lang="th-TH" noProof="0" dirty="0"/>
          </a:p>
        </p:txBody>
      </p:sp>
      <p:sp>
        <p:nvSpPr>
          <p:cNvPr id="7" name="ตัวแทนรูปภาพ 14"/>
          <p:cNvSpPr>
            <a:spLocks noGrp="1"/>
          </p:cNvSpPr>
          <p:nvPr>
            <p:ph type="pic" sz="quarter" idx="16"/>
          </p:nvPr>
        </p:nvSpPr>
        <p:spPr>
          <a:xfrm>
            <a:off x="3411510" y="3924300"/>
            <a:ext cx="2467523" cy="1981200"/>
          </a:xfrm>
          <a:prstGeom prst="flowChartAlternateProcess">
            <a:avLst/>
          </a:prstGeom>
        </p:spPr>
        <p:txBody>
          <a:bodyPr/>
          <a:lstStyle/>
          <a:p>
            <a:pPr lvl="0"/>
            <a:endParaRPr lang="th-TH" noProof="0" dirty="0"/>
          </a:p>
        </p:txBody>
      </p:sp>
    </p:spTree>
    <p:extLst>
      <p:ext uri="{BB962C8B-B14F-4D97-AF65-F5344CB8AC3E}">
        <p14:creationId xmlns:p14="http://schemas.microsoft.com/office/powerpoint/2010/main" val="2287980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1"/>
          </p:nvPr>
        </p:nvSpPr>
        <p:spPr>
          <a:xfrm>
            <a:off x="398494" y="1480656"/>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8" name="Picture Placeholder 13"/>
          <p:cNvSpPr>
            <a:spLocks noGrp="1"/>
          </p:cNvSpPr>
          <p:nvPr>
            <p:ph type="pic" sz="quarter" idx="12"/>
          </p:nvPr>
        </p:nvSpPr>
        <p:spPr>
          <a:xfrm>
            <a:off x="3606832" y="147890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9" name="Picture Placeholder 13"/>
          <p:cNvSpPr>
            <a:spLocks noGrp="1"/>
          </p:cNvSpPr>
          <p:nvPr>
            <p:ph type="pic" sz="quarter" idx="13"/>
          </p:nvPr>
        </p:nvSpPr>
        <p:spPr>
          <a:xfrm>
            <a:off x="398494" y="4194496"/>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0" name="Picture Placeholder 13"/>
          <p:cNvSpPr>
            <a:spLocks noGrp="1"/>
          </p:cNvSpPr>
          <p:nvPr>
            <p:ph type="pic" sz="quarter" idx="14"/>
          </p:nvPr>
        </p:nvSpPr>
        <p:spPr>
          <a:xfrm>
            <a:off x="3606832" y="419274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1" name="Picture Placeholder 13"/>
          <p:cNvSpPr>
            <a:spLocks noGrp="1"/>
          </p:cNvSpPr>
          <p:nvPr>
            <p:ph type="pic" sz="quarter" idx="15"/>
          </p:nvPr>
        </p:nvSpPr>
        <p:spPr>
          <a:xfrm>
            <a:off x="6624196" y="147890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2" name="Picture Placeholder 13"/>
          <p:cNvSpPr>
            <a:spLocks noGrp="1"/>
          </p:cNvSpPr>
          <p:nvPr>
            <p:ph type="pic" sz="quarter" idx="16"/>
          </p:nvPr>
        </p:nvSpPr>
        <p:spPr>
          <a:xfrm>
            <a:off x="9832534" y="1477160"/>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3" name="Picture Placeholder 13"/>
          <p:cNvSpPr>
            <a:spLocks noGrp="1"/>
          </p:cNvSpPr>
          <p:nvPr>
            <p:ph type="pic" sz="quarter" idx="17"/>
          </p:nvPr>
        </p:nvSpPr>
        <p:spPr>
          <a:xfrm>
            <a:off x="6624196" y="4192748"/>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
        <p:nvSpPr>
          <p:cNvPr id="14" name="Picture Placeholder 13"/>
          <p:cNvSpPr>
            <a:spLocks noGrp="1"/>
          </p:cNvSpPr>
          <p:nvPr>
            <p:ph type="pic" sz="quarter" idx="18"/>
          </p:nvPr>
        </p:nvSpPr>
        <p:spPr>
          <a:xfrm>
            <a:off x="9832534" y="4191000"/>
            <a:ext cx="1992640" cy="1986444"/>
          </a:xfrm>
          <a:prstGeom prst="ellipse">
            <a:avLst/>
          </a:prstGeom>
        </p:spPr>
        <p:txBody>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082198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12192000" cy="6858000"/>
          </a:xfrm>
          <a:prstGeom prst="rect">
            <a:avLst/>
          </a:prstGeom>
        </p:spPr>
        <p:txBody>
          <a:bodyPr/>
          <a:lstStyle/>
          <a:p>
            <a:pPr lvl="0"/>
            <a:endParaRPr lang="th-TH" noProof="0" dirty="0"/>
          </a:p>
        </p:txBody>
      </p:sp>
    </p:spTree>
    <p:extLst>
      <p:ext uri="{BB962C8B-B14F-4D97-AF65-F5344CB8AC3E}">
        <p14:creationId xmlns:p14="http://schemas.microsoft.com/office/powerpoint/2010/main" val="4136835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5804" y="0"/>
            <a:ext cx="12192000" cy="6858000"/>
          </a:xfrm>
          <a:custGeom>
            <a:avLst/>
            <a:gdLst>
              <a:gd name="connsiteX0" fmla="*/ 0 w 24323675"/>
              <a:gd name="connsiteY0" fmla="*/ 0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0 w 24323675"/>
              <a:gd name="connsiteY4" fmla="*/ 0 h 13716000"/>
              <a:gd name="connsiteX0" fmla="*/ 4477407 w 24323675"/>
              <a:gd name="connsiteY0" fmla="*/ 31531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4477407 w 24323675"/>
              <a:gd name="connsiteY4" fmla="*/ 31531 h 13716000"/>
              <a:gd name="connsiteX0" fmla="*/ 4477407 w 24323675"/>
              <a:gd name="connsiteY0" fmla="*/ 31531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2837793 w 24323675"/>
              <a:gd name="connsiteY4" fmla="*/ 5044966 h 13716000"/>
              <a:gd name="connsiteX5" fmla="*/ 4477407 w 24323675"/>
              <a:gd name="connsiteY5" fmla="*/ 31531 h 13716000"/>
              <a:gd name="connsiteX0" fmla="*/ 4477407 w 24323675"/>
              <a:gd name="connsiteY0" fmla="*/ 31531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15891641 w 24323675"/>
              <a:gd name="connsiteY4" fmla="*/ 8071945 h 13716000"/>
              <a:gd name="connsiteX5" fmla="*/ 4477407 w 24323675"/>
              <a:gd name="connsiteY5" fmla="*/ 31531 h 13716000"/>
              <a:gd name="connsiteX0" fmla="*/ 4445876 w 24323675"/>
              <a:gd name="connsiteY0" fmla="*/ 0 h 13716000"/>
              <a:gd name="connsiteX1" fmla="*/ 24323675 w 24323675"/>
              <a:gd name="connsiteY1" fmla="*/ 0 h 13716000"/>
              <a:gd name="connsiteX2" fmla="*/ 24323675 w 24323675"/>
              <a:gd name="connsiteY2" fmla="*/ 13716000 h 13716000"/>
              <a:gd name="connsiteX3" fmla="*/ 0 w 24323675"/>
              <a:gd name="connsiteY3" fmla="*/ 13716000 h 13716000"/>
              <a:gd name="connsiteX4" fmla="*/ 15891641 w 24323675"/>
              <a:gd name="connsiteY4" fmla="*/ 8071945 h 13716000"/>
              <a:gd name="connsiteX5" fmla="*/ 4445876 w 24323675"/>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23675" h="13716000">
                <a:moveTo>
                  <a:pt x="4445876" y="0"/>
                </a:moveTo>
                <a:lnTo>
                  <a:pt x="24323675" y="0"/>
                </a:lnTo>
                <a:lnTo>
                  <a:pt x="24323675" y="13716000"/>
                </a:lnTo>
                <a:lnTo>
                  <a:pt x="0" y="13716000"/>
                </a:lnTo>
                <a:lnTo>
                  <a:pt x="15891641" y="8071945"/>
                </a:lnTo>
                <a:lnTo>
                  <a:pt x="4445876" y="0"/>
                </a:lnTo>
                <a:close/>
              </a:path>
            </a:pathLst>
          </a:custGeom>
          <a:effectLst>
            <a:outerShdw blurRad="393700" dist="38100" dir="2700000" algn="tl" rotWithShape="0">
              <a:prstClr val="black"/>
            </a:outerShdw>
          </a:effectLst>
        </p:spPr>
        <p:txBody>
          <a:bodyPr/>
          <a:lstStyle/>
          <a:p>
            <a:pPr lvl="0"/>
            <a:endParaRPr lang="th-TH" noProof="0" dirty="0"/>
          </a:p>
        </p:txBody>
      </p:sp>
    </p:spTree>
    <p:extLst>
      <p:ext uri="{BB962C8B-B14F-4D97-AF65-F5344CB8AC3E}">
        <p14:creationId xmlns:p14="http://schemas.microsoft.com/office/powerpoint/2010/main" val="268703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9"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18522934-C236-4050-ADF1-7E90B6D5FE80}" type="slidenum">
              <a:rPr lang="en-US"/>
              <a:pPr>
                <a:defRPr/>
              </a:pPr>
              <a:t>‹#›</a:t>
            </a:fld>
            <a:endParaRPr lang="en-US"/>
          </a:p>
        </p:txBody>
      </p:sp>
    </p:spTree>
    <p:extLst>
      <p:ext uri="{BB962C8B-B14F-4D97-AF65-F5344CB8AC3E}">
        <p14:creationId xmlns:p14="http://schemas.microsoft.com/office/powerpoint/2010/main" val="809974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6554334" cy="6858000"/>
          </a:xfrm>
          <a:prstGeom prst="rect">
            <a:avLst/>
          </a:prstGeom>
        </p:spPr>
        <p:txBody>
          <a:bodyPr/>
          <a:lstStyle/>
          <a:p>
            <a:pPr lvl="0"/>
            <a:endParaRPr lang="th-TH" noProof="0"/>
          </a:p>
        </p:txBody>
      </p:sp>
    </p:spTree>
    <p:extLst>
      <p:ext uri="{BB962C8B-B14F-4D97-AF65-F5344CB8AC3E}">
        <p14:creationId xmlns:p14="http://schemas.microsoft.com/office/powerpoint/2010/main" val="838475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4000500"/>
            <a:ext cx="12192000" cy="2857500"/>
          </a:xfrm>
          <a:prstGeom prst="rect">
            <a:avLst/>
          </a:prstGeom>
        </p:spPr>
        <p:txBody>
          <a:bodyPr/>
          <a:lstStyle/>
          <a:p>
            <a:pPr lvl="0"/>
            <a:endParaRPr lang="th-TH" noProof="0"/>
          </a:p>
        </p:txBody>
      </p:sp>
    </p:spTree>
    <p:extLst>
      <p:ext uri="{BB962C8B-B14F-4D97-AF65-F5344CB8AC3E}">
        <p14:creationId xmlns:p14="http://schemas.microsoft.com/office/powerpoint/2010/main" val="3487629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2998787"/>
            <a:ext cx="12192000" cy="3859213"/>
          </a:xfrm>
          <a:prstGeom prst="rect">
            <a:avLst/>
          </a:prstGeom>
        </p:spPr>
        <p:txBody>
          <a:bodyPr/>
          <a:lstStyle/>
          <a:p>
            <a:pPr lvl="0"/>
            <a:endParaRPr lang="th-TH" noProof="0"/>
          </a:p>
        </p:txBody>
      </p:sp>
    </p:spTree>
    <p:extLst>
      <p:ext uri="{BB962C8B-B14F-4D97-AF65-F5344CB8AC3E}">
        <p14:creationId xmlns:p14="http://schemas.microsoft.com/office/powerpoint/2010/main" val="2530114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7471001" y="0"/>
            <a:ext cx="4720999" cy="4610100"/>
          </a:xfrm>
          <a:prstGeom prst="rect">
            <a:avLst/>
          </a:prstGeom>
        </p:spPr>
        <p:txBody>
          <a:bodyPr/>
          <a:lstStyle/>
          <a:p>
            <a:pPr lvl="0"/>
            <a:endParaRPr lang="th-TH" noProof="0"/>
          </a:p>
        </p:txBody>
      </p:sp>
      <p:sp>
        <p:nvSpPr>
          <p:cNvPr id="5" name="ตัวแทนรูปภาพ 2"/>
          <p:cNvSpPr>
            <a:spLocks noGrp="1"/>
          </p:cNvSpPr>
          <p:nvPr>
            <p:ph type="pic" sz="quarter" idx="11"/>
          </p:nvPr>
        </p:nvSpPr>
        <p:spPr>
          <a:xfrm>
            <a:off x="2734885" y="0"/>
            <a:ext cx="4720999" cy="4610100"/>
          </a:xfrm>
          <a:prstGeom prst="rect">
            <a:avLst/>
          </a:prstGeom>
        </p:spPr>
        <p:txBody>
          <a:bodyPr/>
          <a:lstStyle/>
          <a:p>
            <a:pPr lvl="0"/>
            <a:endParaRPr lang="th-TH" noProof="0"/>
          </a:p>
        </p:txBody>
      </p:sp>
    </p:spTree>
    <p:extLst>
      <p:ext uri="{BB962C8B-B14F-4D97-AF65-F5344CB8AC3E}">
        <p14:creationId xmlns:p14="http://schemas.microsoft.com/office/powerpoint/2010/main" val="3296376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A76E67A4-E01F-4E57-B2BB-A05938129620}" type="slidenum">
              <a:rPr lang="fr-FR"/>
              <a:pPr>
                <a:defRPr/>
              </a:pPr>
              <a:t>‹#›</a:t>
            </a:fld>
            <a:endParaRPr lang="fr-FR"/>
          </a:p>
        </p:txBody>
      </p:sp>
    </p:spTree>
    <p:extLst>
      <p:ext uri="{BB962C8B-B14F-4D97-AF65-F5344CB8AC3E}">
        <p14:creationId xmlns:p14="http://schemas.microsoft.com/office/powerpoint/2010/main" val="2819665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0F653CFE-77EF-4721-BA3F-D3F9CBA19479}" type="slidenum">
              <a:rPr lang="fr-FR"/>
              <a:pPr>
                <a:defRPr/>
              </a:pPr>
              <a:t>‹#›</a:t>
            </a:fld>
            <a:endParaRPr lang="fr-FR"/>
          </a:p>
        </p:txBody>
      </p:sp>
    </p:spTree>
    <p:extLst>
      <p:ext uri="{BB962C8B-B14F-4D97-AF65-F5344CB8AC3E}">
        <p14:creationId xmlns:p14="http://schemas.microsoft.com/office/powerpoint/2010/main" val="312259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7A069EC9-EE16-4E72-8ED9-7A96D99B5DB4}" type="slidenum">
              <a:rPr lang="fr-FR"/>
              <a:pPr>
                <a:defRPr/>
              </a:pPr>
              <a:t>‹#›</a:t>
            </a:fld>
            <a:endParaRPr lang="fr-FR"/>
          </a:p>
        </p:txBody>
      </p:sp>
    </p:spTree>
    <p:extLst>
      <p:ext uri="{BB962C8B-B14F-4D97-AF65-F5344CB8AC3E}">
        <p14:creationId xmlns:p14="http://schemas.microsoft.com/office/powerpoint/2010/main" val="1094219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F1A75DF1-A536-4408-9391-42F50AB3E63C}" type="slidenum">
              <a:rPr lang="fr-FR"/>
              <a:pPr>
                <a:defRPr/>
              </a:pPr>
              <a:t>‹#›</a:t>
            </a:fld>
            <a:endParaRPr lang="fr-FR"/>
          </a:p>
        </p:txBody>
      </p:sp>
    </p:spTree>
    <p:extLst>
      <p:ext uri="{BB962C8B-B14F-4D97-AF65-F5344CB8AC3E}">
        <p14:creationId xmlns:p14="http://schemas.microsoft.com/office/powerpoint/2010/main" val="3518366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5A3D060C-7206-4424-8F89-49C1A5D0F8F0}" type="slidenum">
              <a:rPr lang="fr-FR"/>
              <a:pPr>
                <a:defRPr/>
              </a:pPr>
              <a:t>‹#›</a:t>
            </a:fld>
            <a:endParaRPr lang="fr-FR"/>
          </a:p>
        </p:txBody>
      </p:sp>
    </p:spTree>
    <p:extLst>
      <p:ext uri="{BB962C8B-B14F-4D97-AF65-F5344CB8AC3E}">
        <p14:creationId xmlns:p14="http://schemas.microsoft.com/office/powerpoint/2010/main" val="1451672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80BAC849-05BC-4573-BB34-6DE2C66737FE}" type="slidenum">
              <a:rPr lang="fr-FR"/>
              <a:pPr>
                <a:defRPr/>
              </a:pPr>
              <a:t>‹#›</a:t>
            </a:fld>
            <a:endParaRPr lang="fr-FR"/>
          </a:p>
        </p:txBody>
      </p:sp>
    </p:spTree>
    <p:extLst>
      <p:ext uri="{BB962C8B-B14F-4D97-AF65-F5344CB8AC3E}">
        <p14:creationId xmlns:p14="http://schemas.microsoft.com/office/powerpoint/2010/main" val="314016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9" name="Footer Placeholder 7"/>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11" name="Slide Number Placeholder 5"/>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B394A26E-60A1-48E9-92DB-3B1564A68238}" type="slidenum">
              <a:rPr lang="en-US"/>
              <a:pPr>
                <a:defRPr/>
              </a:pPr>
              <a:t>‹#›</a:t>
            </a:fld>
            <a:endParaRPr lang="en-US"/>
          </a:p>
        </p:txBody>
      </p:sp>
    </p:spTree>
    <p:extLst>
      <p:ext uri="{BB962C8B-B14F-4D97-AF65-F5344CB8AC3E}">
        <p14:creationId xmlns:p14="http://schemas.microsoft.com/office/powerpoint/2010/main" val="661857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84E4DB6D-298E-40E6-A238-385750223BD4}" type="slidenum">
              <a:rPr lang="fr-FR"/>
              <a:pPr>
                <a:defRPr/>
              </a:pPr>
              <a:t>‹#›</a:t>
            </a:fld>
            <a:endParaRPr lang="fr-FR"/>
          </a:p>
        </p:txBody>
      </p:sp>
    </p:spTree>
    <p:extLst>
      <p:ext uri="{BB962C8B-B14F-4D97-AF65-F5344CB8AC3E}">
        <p14:creationId xmlns:p14="http://schemas.microsoft.com/office/powerpoint/2010/main" val="3643532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E18C022C-5C65-4CFC-A62E-E97FAE2BD586}" type="slidenum">
              <a:rPr lang="fr-FR"/>
              <a:pPr>
                <a:defRPr/>
              </a:pPr>
              <a:t>‹#›</a:t>
            </a:fld>
            <a:endParaRPr lang="fr-FR"/>
          </a:p>
        </p:txBody>
      </p:sp>
    </p:spTree>
    <p:extLst>
      <p:ext uri="{BB962C8B-B14F-4D97-AF65-F5344CB8AC3E}">
        <p14:creationId xmlns:p14="http://schemas.microsoft.com/office/powerpoint/2010/main" val="1616173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73669C19-C544-4244-B0A7-D85D90990F3E}" type="slidenum">
              <a:rPr lang="fr-FR"/>
              <a:pPr>
                <a:defRPr/>
              </a:pPr>
              <a:t>‹#›</a:t>
            </a:fld>
            <a:endParaRPr lang="fr-FR"/>
          </a:p>
        </p:txBody>
      </p:sp>
    </p:spTree>
    <p:extLst>
      <p:ext uri="{BB962C8B-B14F-4D97-AF65-F5344CB8AC3E}">
        <p14:creationId xmlns:p14="http://schemas.microsoft.com/office/powerpoint/2010/main" val="3097977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F258F9E0-BDB3-49CC-8621-019E5ED616D9}" type="slidenum">
              <a:rPr lang="fr-FR"/>
              <a:pPr>
                <a:defRPr/>
              </a:pPr>
              <a:t>‹#›</a:t>
            </a:fld>
            <a:endParaRPr lang="fr-FR"/>
          </a:p>
        </p:txBody>
      </p:sp>
    </p:spTree>
    <p:extLst>
      <p:ext uri="{BB962C8B-B14F-4D97-AF65-F5344CB8AC3E}">
        <p14:creationId xmlns:p14="http://schemas.microsoft.com/office/powerpoint/2010/main" val="1087029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CF8E571A-ADDB-4C7A-851D-F34A7F8CBEE9}" type="datetimeFigureOut">
              <a:rPr lang="fr-FR"/>
              <a:pPr>
                <a:defRPr/>
              </a:pPr>
              <a:t>18/06/2021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B67FEFE4-129B-4982-A691-9BA519A037EB}" type="slidenum">
              <a:rPr lang="fr-FR"/>
              <a:pPr>
                <a:defRPr/>
              </a:pPr>
              <a:t>‹#›</a:t>
            </a:fld>
            <a:endParaRPr lang="fr-FR"/>
          </a:p>
        </p:txBody>
      </p:sp>
    </p:spTree>
    <p:extLst>
      <p:ext uri="{BB962C8B-B14F-4D97-AF65-F5344CB8AC3E}">
        <p14:creationId xmlns:p14="http://schemas.microsoft.com/office/powerpoint/2010/main" val="355322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3600" y="624110"/>
            <a:ext cx="8785600" cy="1280890"/>
          </a:xfrm>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5" name="Footer Placeholder 3"/>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6" name="Slide Number Placeholder 4"/>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DF946A67-91EB-41AA-ABB0-5A933E723E30}" type="slidenum">
              <a:rPr lang="en-US"/>
              <a:pPr>
                <a:defRPr/>
              </a:pPr>
              <a:t>‹#›</a:t>
            </a:fld>
            <a:endParaRPr lang="en-US"/>
          </a:p>
        </p:txBody>
      </p:sp>
    </p:spTree>
    <p:extLst>
      <p:ext uri="{BB962C8B-B14F-4D97-AF65-F5344CB8AC3E}">
        <p14:creationId xmlns:p14="http://schemas.microsoft.com/office/powerpoint/2010/main" val="412439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4" name="Footer Placeholder 2"/>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5" name="Slide Number Placeholder 3"/>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B20D998B-C76F-4301-8DAA-65260F0ECD98}" type="slidenum">
              <a:rPr lang="en-US"/>
              <a:pPr>
                <a:defRPr/>
              </a:pPr>
              <a:t>‹#›</a:t>
            </a:fld>
            <a:endParaRPr lang="en-US"/>
          </a:p>
        </p:txBody>
      </p:sp>
    </p:spTree>
    <p:extLst>
      <p:ext uri="{BB962C8B-B14F-4D97-AF65-F5344CB8AC3E}">
        <p14:creationId xmlns:p14="http://schemas.microsoft.com/office/powerpoint/2010/main" val="74174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p:txBody>
          <a:bodyPr/>
          <a:lstStyle>
            <a:lvl1pPr>
              <a:defRPr>
                <a:latin typeface="Trebuchet MS" panose="020B0603020202020204" pitchFamily="34" charset="0"/>
                <a:ea typeface="MS PGothic" panose="020B0600070205080204" pitchFamily="34" charset="-128"/>
              </a:defRPr>
            </a:lvl1pPr>
          </a:lstStyle>
          <a:p>
            <a:pPr>
              <a:defRPr/>
            </a:pPr>
            <a:fld id="{249FBED0-15D9-4A1C-AE43-05D10100FA33}" type="slidenum">
              <a:rPr lang="en-US"/>
              <a:pPr>
                <a:defRPr/>
              </a:pPr>
              <a:t>‹#›</a:t>
            </a:fld>
            <a:endParaRPr lang="en-US"/>
          </a:p>
        </p:txBody>
      </p:sp>
    </p:spTree>
    <p:extLst>
      <p:ext uri="{BB962C8B-B14F-4D97-AF65-F5344CB8AC3E}">
        <p14:creationId xmlns:p14="http://schemas.microsoft.com/office/powerpoint/2010/main" val="132974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811338"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atin typeface="Trebuchet MS" panose="020B0603020202020204" pitchFamily="34" charset="0"/>
                <a:ea typeface="MS PGothic" panose="020B0600070205080204" pitchFamily="34" charset="-128"/>
              </a:defRPr>
            </a:lvl1pPr>
          </a:lstStyle>
          <a:p>
            <a:pPr>
              <a:defRPr/>
            </a:pPr>
            <a:endParaRPr lang="en-US"/>
          </a:p>
        </p:txBody>
      </p:sp>
      <p:sp>
        <p:nvSpPr>
          <p:cNvPr id="7" name="Footer Placeholder 5"/>
          <p:cNvSpPr>
            <a:spLocks noGrp="1"/>
          </p:cNvSpPr>
          <p:nvPr>
            <p:ph type="ftr" sz="quarter" idx="11"/>
          </p:nvPr>
        </p:nvSpPr>
        <p:spPr/>
        <p:txBody>
          <a:bodyPr/>
          <a:lstStyle>
            <a:lvl1pPr>
              <a:defRPr>
                <a:latin typeface="Trebuchet MS" panose="020B0603020202020204" pitchFamily="34" charset="0"/>
                <a:ea typeface="MS PGothic" panose="020B0600070205080204" pitchFamily="34" charset="-128"/>
              </a:defRPr>
            </a:lvl1pPr>
          </a:lstStyle>
          <a:p>
            <a:pPr>
              <a:defRPr/>
            </a:pPr>
            <a:r>
              <a:rPr lang="en-US"/>
              <a:t>HỌC VIỆN CHÍNH TRỊ - BỘ QUỐC PHÒNG</a:t>
            </a:r>
          </a:p>
        </p:txBody>
      </p:sp>
      <p:sp>
        <p:nvSpPr>
          <p:cNvPr id="8" name="Slide Number Placeholder 6"/>
          <p:cNvSpPr>
            <a:spLocks noGrp="1"/>
          </p:cNvSpPr>
          <p:nvPr>
            <p:ph type="sldNum" sz="quarter" idx="12"/>
          </p:nvPr>
        </p:nvSpPr>
        <p:spPr>
          <a:xfrm>
            <a:off x="681038" y="4983163"/>
            <a:ext cx="781050" cy="365125"/>
          </a:xfrm>
        </p:spPr>
        <p:txBody>
          <a:bodyPr/>
          <a:lstStyle>
            <a:lvl1pPr>
              <a:defRPr>
                <a:latin typeface="Trebuchet MS" panose="020B0603020202020204" pitchFamily="34" charset="0"/>
                <a:ea typeface="MS PGothic" panose="020B0600070205080204" pitchFamily="34" charset="-128"/>
              </a:defRPr>
            </a:lvl1pPr>
          </a:lstStyle>
          <a:p>
            <a:pPr>
              <a:defRPr/>
            </a:pPr>
            <a:fld id="{1658D931-F93E-4364-83FD-87CED58C7469}" type="slidenum">
              <a:rPr lang="en-US"/>
              <a:pPr>
                <a:defRPr/>
              </a:pPr>
              <a:t>‹#›</a:t>
            </a:fld>
            <a:endParaRPr lang="en-US"/>
          </a:p>
        </p:txBody>
      </p:sp>
    </p:spTree>
    <p:extLst>
      <p:ext uri="{BB962C8B-B14F-4D97-AF65-F5344CB8AC3E}">
        <p14:creationId xmlns:p14="http://schemas.microsoft.com/office/powerpoint/2010/main" val="16174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35"/>
          <p:cNvGrpSpPr>
            <a:grpSpLocks/>
          </p:cNvGrpSpPr>
          <p:nvPr/>
        </p:nvGrpSpPr>
        <p:grpSpPr bwMode="auto">
          <a:xfrm>
            <a:off x="0" y="228600"/>
            <a:ext cx="2641600" cy="6638925"/>
            <a:chOff x="2487613" y="285750"/>
            <a:chExt cx="2428875" cy="5654676"/>
          </a:xfrm>
        </p:grpSpPr>
        <p:sp>
          <p:nvSpPr>
            <p:cNvPr id="2070"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1"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2"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3"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4"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5"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6"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7"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8"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9"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0"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1"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051" name="Group 48"/>
          <p:cNvGrpSpPr>
            <a:grpSpLocks/>
          </p:cNvGrpSpPr>
          <p:nvPr/>
        </p:nvGrpSpPr>
        <p:grpSpPr bwMode="auto">
          <a:xfrm>
            <a:off x="26988" y="0"/>
            <a:ext cx="2603500" cy="6853238"/>
            <a:chOff x="6627813" y="195717"/>
            <a:chExt cx="1952625" cy="5678034"/>
          </a:xfrm>
        </p:grpSpPr>
        <p:sp>
          <p:nvSpPr>
            <p:cNvPr id="2058" name="Freeform 27"/>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9"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0"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3"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4"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5"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6"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7"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8"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9"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p:cNvSpPr/>
          <p:nvPr/>
        </p:nvSpPr>
        <p:spPr>
          <a:xfrm>
            <a:off x="0" y="0"/>
            <a:ext cx="24447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3975" y="623888"/>
            <a:ext cx="8785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4" name="Text Placeholder 2"/>
          <p:cNvSpPr>
            <a:spLocks noGrp="1"/>
          </p:cNvSpPr>
          <p:nvPr>
            <p:ph type="body" idx="1"/>
          </p:nvPr>
        </p:nvSpPr>
        <p:spPr bwMode="auto">
          <a:xfrm>
            <a:off x="2589213" y="2133600"/>
            <a:ext cx="87899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363200" y="6135688"/>
            <a:ext cx="1022350" cy="369887"/>
          </a:xfrm>
          <a:prstGeom prst="rect">
            <a:avLst/>
          </a:prstGeom>
        </p:spPr>
        <p:txBody>
          <a:bodyPr vert="horz" lIns="91440" tIns="45720" rIns="91440" bIns="45720" rtlCol="0" anchor="ctr"/>
          <a:lstStyle>
            <a:lvl1pPr algn="r">
              <a:defRPr sz="900">
                <a:solidFill>
                  <a:prstClr val="black">
                    <a:tint val="75000"/>
                  </a:prstClr>
                </a:solidFill>
                <a:latin typeface="Arial" panose="020B0604020202020204" pitchFamily="34" charset="0"/>
                <a:ea typeface="+mn-ea"/>
              </a:defRPr>
            </a:lvl1pPr>
          </a:lstStyle>
          <a:p>
            <a:pPr>
              <a:defRPr/>
            </a:pPr>
            <a:endParaRPr lang="en-US"/>
          </a:p>
        </p:txBody>
      </p:sp>
      <p:sp>
        <p:nvSpPr>
          <p:cNvPr id="5" name="Footer Placeholder 4"/>
          <p:cNvSpPr>
            <a:spLocks noGrp="1"/>
          </p:cNvSpPr>
          <p:nvPr>
            <p:ph type="ftr" sz="quarter" idx="3"/>
          </p:nvPr>
        </p:nvSpPr>
        <p:spPr>
          <a:xfrm>
            <a:off x="2589213" y="6135688"/>
            <a:ext cx="7623175" cy="365125"/>
          </a:xfrm>
          <a:prstGeom prst="rect">
            <a:avLst/>
          </a:prstGeom>
        </p:spPr>
        <p:txBody>
          <a:bodyPr vert="horz" lIns="91440" tIns="45720" rIns="91440" bIns="45720" rtlCol="0" anchor="ctr"/>
          <a:lstStyle>
            <a:lvl1pPr algn="l">
              <a:defRPr sz="900">
                <a:solidFill>
                  <a:prstClr val="black">
                    <a:tint val="75000"/>
                  </a:prstClr>
                </a:solidFill>
                <a:latin typeface="Arial" panose="020B0604020202020204" pitchFamily="34" charset="0"/>
                <a:ea typeface="+mn-ea"/>
              </a:defRPr>
            </a:lvl1pPr>
          </a:lstStyle>
          <a:p>
            <a:pPr>
              <a:defRPr/>
            </a:pPr>
            <a:endParaRPr lang="en-US"/>
          </a:p>
        </p:txBody>
      </p:sp>
      <p:sp>
        <p:nvSpPr>
          <p:cNvPr id="6" name="Slide Number Placeholder 5"/>
          <p:cNvSpPr>
            <a:spLocks noGrp="1"/>
          </p:cNvSpPr>
          <p:nvPr>
            <p:ph type="sldNum" sz="quarter" idx="4"/>
          </p:nvPr>
        </p:nvSpPr>
        <p:spPr bwMode="gray">
          <a:xfrm>
            <a:off x="681038" y="787400"/>
            <a:ext cx="781050" cy="365125"/>
          </a:xfrm>
          <a:prstGeom prst="rect">
            <a:avLst/>
          </a:prstGeom>
        </p:spPr>
        <p:txBody>
          <a:bodyPr vert="horz" lIns="91440" tIns="45720" rIns="91440" bIns="45720" rtlCol="0" anchor="ctr"/>
          <a:lstStyle>
            <a:lvl1pPr algn="r">
              <a:defRPr sz="2000">
                <a:solidFill>
                  <a:srgbClr val="FEFFFF"/>
                </a:solidFill>
                <a:latin typeface="Arial" panose="020B0604020202020204" pitchFamily="34" charset="0"/>
                <a:ea typeface="+mn-ea"/>
              </a:defRPr>
            </a:lvl1pPr>
          </a:lstStyle>
          <a:p>
            <a:pPr>
              <a:defRPr/>
            </a:pPr>
            <a:fld id="{55B27163-3055-4922-83D9-7B23665C5F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 id="2147485240" r:id="rId12"/>
    <p:sldLayoutId id="2147485241" r:id="rId13"/>
    <p:sldLayoutId id="2147485242" r:id="rId14"/>
    <p:sldLayoutId id="2147485243" r:id="rId15"/>
    <p:sldLayoutId id="2147485244"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 id="2147485198" r:id="rId12"/>
    <p:sldLayoutId id="2147485199" r:id="rId13"/>
    <p:sldLayoutId id="2147485200" r:id="rId14"/>
    <p:sldLayoutId id="2147485201" r:id="rId15"/>
    <p:sldLayoutId id="2147485202" r:id="rId16"/>
    <p:sldLayoutId id="2147485203" r:id="rId17"/>
    <p:sldLayoutId id="2147485204" r:id="rId18"/>
    <p:sldLayoutId id="2147485205" r:id="rId19"/>
    <p:sldLayoutId id="2147485206" r:id="rId20"/>
    <p:sldLayoutId id="2147485207" r:id="rId21"/>
    <p:sldLayoutId id="2147485208" r:id="rId22"/>
    <p:sldLayoutId id="2147485209" r:id="rId23"/>
    <p:sldLayoutId id="2147485210" r:id="rId24"/>
    <p:sldLayoutId id="2147485211" r:id="rId25"/>
    <p:sldLayoutId id="2147485212" r:id="rId26"/>
    <p:sldLayoutId id="2147485213" r:id="rId27"/>
  </p:sldLayoutIdLst>
  <p:timing>
    <p:tnLst>
      <p:par>
        <p:cTn id="1" dur="indefinite" restart="never" nodeType="tmRoot"/>
      </p:par>
    </p:tnLst>
  </p:timing>
  <p:txStyles>
    <p:titleStyle>
      <a:lvl1pPr algn="ctr" defTabSz="457200" rtl="0" eaLnBrk="0" fontAlgn="base" hangingPunct="0">
        <a:spcBef>
          <a:spcPct val="0"/>
        </a:spcBef>
        <a:spcAft>
          <a:spcPct val="0"/>
        </a:spcAft>
        <a:defRPr sz="2200" kern="1200">
          <a:solidFill>
            <a:schemeClr val="tx1"/>
          </a:solidFill>
          <a:latin typeface="+mj-lt"/>
          <a:ea typeface="+mj-ea"/>
          <a:cs typeface="+mj-cs"/>
        </a:defRPr>
      </a:lvl1pPr>
      <a:lvl2pPr algn="ctr" defTabSz="457200" rtl="0" eaLnBrk="0" fontAlgn="base" hangingPunct="0">
        <a:spcBef>
          <a:spcPct val="0"/>
        </a:spcBef>
        <a:spcAft>
          <a:spcPct val="0"/>
        </a:spcAft>
        <a:defRPr sz="2200">
          <a:solidFill>
            <a:schemeClr val="tx1"/>
          </a:solidFill>
          <a:latin typeface="Calibri" panose="020F0502020204030204" pitchFamily="34" charset="0"/>
        </a:defRPr>
      </a:lvl2pPr>
      <a:lvl3pPr algn="ctr" defTabSz="457200" rtl="0" eaLnBrk="0" fontAlgn="base" hangingPunct="0">
        <a:spcBef>
          <a:spcPct val="0"/>
        </a:spcBef>
        <a:spcAft>
          <a:spcPct val="0"/>
        </a:spcAft>
        <a:defRPr sz="2200">
          <a:solidFill>
            <a:schemeClr val="tx1"/>
          </a:solidFill>
          <a:latin typeface="Calibri" panose="020F0502020204030204" pitchFamily="34" charset="0"/>
        </a:defRPr>
      </a:lvl3pPr>
      <a:lvl4pPr algn="ctr" defTabSz="457200" rtl="0" eaLnBrk="0" fontAlgn="base" hangingPunct="0">
        <a:spcBef>
          <a:spcPct val="0"/>
        </a:spcBef>
        <a:spcAft>
          <a:spcPct val="0"/>
        </a:spcAft>
        <a:defRPr sz="2200">
          <a:solidFill>
            <a:schemeClr val="tx1"/>
          </a:solidFill>
          <a:latin typeface="Calibri" panose="020F0502020204030204" pitchFamily="34" charset="0"/>
        </a:defRPr>
      </a:lvl4pPr>
      <a:lvl5pPr algn="ctr" defTabSz="4572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th-TH"/>
      </a:defPPr>
      <a:lvl1pPr marL="0" algn="l" defTabSz="457200" rtl="0" eaLnBrk="1" latinLnBrk="0" hangingPunct="1">
        <a:defRPr sz="1400" kern="1200">
          <a:solidFill>
            <a:schemeClr val="tx1"/>
          </a:solidFill>
          <a:latin typeface="+mn-lt"/>
          <a:ea typeface="+mn-ea"/>
          <a:cs typeface="+mn-cs"/>
        </a:defRPr>
      </a:lvl1pPr>
      <a:lvl2pPr marL="228600" algn="l" defTabSz="457200" rtl="0" eaLnBrk="1" latinLnBrk="0" hangingPunct="1">
        <a:defRPr sz="1400" kern="1200">
          <a:solidFill>
            <a:schemeClr val="tx1"/>
          </a:solidFill>
          <a:latin typeface="+mn-lt"/>
          <a:ea typeface="+mn-ea"/>
          <a:cs typeface="+mn-cs"/>
        </a:defRPr>
      </a:lvl2pPr>
      <a:lvl3pPr marL="457200" algn="l" defTabSz="457200" rtl="0" eaLnBrk="1" latinLnBrk="0" hangingPunct="1">
        <a:defRPr sz="1400" kern="1200">
          <a:solidFill>
            <a:schemeClr val="tx1"/>
          </a:solidFill>
          <a:latin typeface="+mn-lt"/>
          <a:ea typeface="+mn-ea"/>
          <a:cs typeface="+mn-cs"/>
        </a:defRPr>
      </a:lvl3pPr>
      <a:lvl4pPr marL="685800" algn="l" defTabSz="457200" rtl="0" eaLnBrk="1" latinLnBrk="0" hangingPunct="1">
        <a:defRPr sz="1400" kern="1200">
          <a:solidFill>
            <a:schemeClr val="tx1"/>
          </a:solidFill>
          <a:latin typeface="+mn-lt"/>
          <a:ea typeface="+mn-ea"/>
          <a:cs typeface="+mn-cs"/>
        </a:defRPr>
      </a:lvl4pPr>
      <a:lvl5pPr marL="914400" algn="l" defTabSz="457200" rtl="0" eaLnBrk="1" latinLnBrk="0" hangingPunct="1">
        <a:defRPr sz="1400" kern="1200">
          <a:solidFill>
            <a:schemeClr val="tx1"/>
          </a:solidFill>
          <a:latin typeface="+mn-lt"/>
          <a:ea typeface="+mn-ea"/>
          <a:cs typeface="+mn-cs"/>
        </a:defRPr>
      </a:lvl5pPr>
      <a:lvl6pPr marL="1143000" algn="l" defTabSz="457200" rtl="0" eaLnBrk="1" latinLnBrk="0" hangingPunct="1">
        <a:defRPr sz="1400" kern="1200">
          <a:solidFill>
            <a:schemeClr val="tx1"/>
          </a:solidFill>
          <a:latin typeface="+mn-lt"/>
          <a:ea typeface="+mn-ea"/>
          <a:cs typeface="+mn-cs"/>
        </a:defRPr>
      </a:lvl6pPr>
      <a:lvl7pPr marL="1371600" algn="l" defTabSz="457200" rtl="0" eaLnBrk="1" latinLnBrk="0" hangingPunct="1">
        <a:defRPr sz="1400" kern="1200">
          <a:solidFill>
            <a:schemeClr val="tx1"/>
          </a:solidFill>
          <a:latin typeface="+mn-lt"/>
          <a:ea typeface="+mn-ea"/>
          <a:cs typeface="+mn-cs"/>
        </a:defRPr>
      </a:lvl7pPr>
      <a:lvl8pPr marL="1600200" algn="l" defTabSz="457200" rtl="0" eaLnBrk="1" latinLnBrk="0" hangingPunct="1">
        <a:defRPr sz="1400" kern="1200">
          <a:solidFill>
            <a:schemeClr val="tx1"/>
          </a:solidFill>
          <a:latin typeface="+mn-lt"/>
          <a:ea typeface="+mn-ea"/>
          <a:cs typeface="+mn-cs"/>
        </a:defRPr>
      </a:lvl8pPr>
      <a:lvl9pPr marL="1828800" algn="l" defTabSz="4572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fr-FR" altLang="en-US" smtClean="0"/>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fr-FR" alt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F8E571A-ADDB-4C7A-851D-F34A7F8CBEE9}" type="datetimeFigureOut">
              <a:rPr lang="fr-FR"/>
              <a:pPr>
                <a:defRPr/>
              </a:pPr>
              <a:t>18/06/2021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16D2003-2819-4B58-8987-8AF05BEA6A2F}"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48200" y="1693863"/>
            <a:ext cx="4413250" cy="8286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556250" y="3276600"/>
            <a:ext cx="4691063" cy="102393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itle 1"/>
          <p:cNvSpPr txBox="1">
            <a:spLocks/>
          </p:cNvSpPr>
          <p:nvPr/>
        </p:nvSpPr>
        <p:spPr>
          <a:xfrm>
            <a:off x="1138852" y="1693863"/>
            <a:ext cx="10731500" cy="3348140"/>
          </a:xfrm>
          <a:prstGeom prst="rect">
            <a:avLst/>
          </a:prstGeom>
        </p:spPr>
        <p:txBody>
          <a:bodyPr>
            <a:normAutofit fontScale="4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lnSpc>
                <a:spcPct val="170000"/>
              </a:lnSpc>
              <a:spcAft>
                <a:spcPts val="0"/>
              </a:spcAft>
              <a:defRPr/>
            </a:pPr>
            <a:r>
              <a:rPr lang="en-US" b="1" dirty="0" smtClean="0">
                <a:solidFill>
                  <a:srgbClr val="002060"/>
                </a:solidFill>
                <a:latin typeface="Times New Roman" panose="02020603050405020304" pitchFamily="18" charset="0"/>
                <a:cs typeface="Times New Roman" panose="02020603050405020304" pitchFamily="18" charset="0"/>
              </a:rPr>
              <a:t/>
            </a:r>
            <a:br>
              <a:rPr lang="en-US" b="1" dirty="0" smtClean="0">
                <a:solidFill>
                  <a:srgbClr val="002060"/>
                </a:solidFill>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sz="8900" b="1" dirty="0" smtClean="0">
                <a:solidFill>
                  <a:srgbClr val="C00000"/>
                </a:solidFill>
                <a:latin typeface="Times New Roman" panose="02020603050405020304" pitchFamily="18" charset="0"/>
                <a:cs typeface="Times New Roman" panose="02020603050405020304" pitchFamily="18" charset="0"/>
              </a:rPr>
              <a:t>GIỚI THIỆU CH</a:t>
            </a:r>
            <a:r>
              <a:rPr lang="vi-VN" sz="8900" b="1" dirty="0" smtClean="0">
                <a:solidFill>
                  <a:srgbClr val="C00000"/>
                </a:solidFill>
                <a:latin typeface="Times New Roman" panose="02020603050405020304" pitchFamily="18" charset="0"/>
                <a:cs typeface="Times New Roman" panose="02020603050405020304" pitchFamily="18" charset="0"/>
              </a:rPr>
              <a:t>Ư</a:t>
            </a:r>
            <a:r>
              <a:rPr lang="en-US" sz="8900" b="1" dirty="0" smtClean="0">
                <a:solidFill>
                  <a:srgbClr val="C00000"/>
                </a:solidFill>
                <a:latin typeface="Times New Roman" panose="02020603050405020304" pitchFamily="18" charset="0"/>
                <a:cs typeface="Times New Roman" panose="02020603050405020304" pitchFamily="18" charset="0"/>
              </a:rPr>
              <a:t>ƠNG TRÌNH </a:t>
            </a:r>
            <a:br>
              <a:rPr lang="en-US" sz="8900" b="1" dirty="0" smtClean="0">
                <a:solidFill>
                  <a:srgbClr val="C00000"/>
                </a:solidFill>
                <a:latin typeface="Times New Roman" panose="02020603050405020304" pitchFamily="18" charset="0"/>
                <a:cs typeface="Times New Roman" panose="02020603050405020304" pitchFamily="18" charset="0"/>
              </a:rPr>
            </a:br>
            <a:r>
              <a:rPr lang="en-US" sz="8900" b="1" dirty="0" smtClean="0">
                <a:solidFill>
                  <a:srgbClr val="C00000"/>
                </a:solidFill>
                <a:latin typeface="Times New Roman" panose="02020603050405020304" pitchFamily="18" charset="0"/>
                <a:cs typeface="Times New Roman" panose="02020603050405020304" pitchFamily="18" charset="0"/>
              </a:rPr>
              <a:t>GIÁO DỤC PHỔ THÔNG 2018 </a:t>
            </a:r>
          </a:p>
          <a:p>
            <a:pPr algn="ctr" fontAlgn="auto">
              <a:lnSpc>
                <a:spcPct val="170000"/>
              </a:lnSpc>
              <a:spcAft>
                <a:spcPts val="0"/>
              </a:spcAft>
              <a:defRPr/>
            </a:pPr>
            <a:r>
              <a:rPr lang="en-US" sz="8900" b="1" dirty="0" smtClean="0">
                <a:solidFill>
                  <a:srgbClr val="C00000"/>
                </a:solidFill>
                <a:latin typeface="Times New Roman" panose="02020603050405020304" pitchFamily="18" charset="0"/>
                <a:cs typeface="Times New Roman" panose="02020603050405020304" pitchFamily="18" charset="0"/>
              </a:rPr>
              <a:t>(CẤP </a:t>
            </a:r>
            <a:r>
              <a:rPr lang="en-US" sz="8900" b="1" dirty="0" smtClean="0">
                <a:solidFill>
                  <a:srgbClr val="C00000"/>
                </a:solidFill>
                <a:latin typeface="Times New Roman" panose="02020603050405020304" pitchFamily="18" charset="0"/>
                <a:cs typeface="Times New Roman" panose="02020603050405020304" pitchFamily="18" charset="0"/>
              </a:rPr>
              <a:t>TRUNG HỌC CƠ </a:t>
            </a:r>
            <a:r>
              <a:rPr lang="en-US" sz="8900" b="1" dirty="0" smtClean="0">
                <a:solidFill>
                  <a:srgbClr val="C00000"/>
                </a:solidFill>
                <a:latin typeface="Times New Roman" panose="02020603050405020304" pitchFamily="18" charset="0"/>
                <a:cs typeface="Times New Roman" panose="02020603050405020304" pitchFamily="18" charset="0"/>
              </a:rPr>
              <a:t>SỞ)</a:t>
            </a:r>
            <a:endParaRPr lang="en-US" sz="8900" b="1" dirty="0">
              <a:solidFill>
                <a:srgbClr val="C00000"/>
              </a:solidFill>
              <a:latin typeface="Times New Roman" panose="02020603050405020304" pitchFamily="18" charset="0"/>
              <a:cs typeface="Times New Roman" panose="02020603050405020304" pitchFamily="18" charset="0"/>
            </a:endParaRPr>
          </a:p>
        </p:txBody>
      </p:sp>
      <p:sp>
        <p:nvSpPr>
          <p:cNvPr id="12" name="TextBox 3"/>
          <p:cNvSpPr txBox="1">
            <a:spLocks noChangeArrowheads="1"/>
          </p:cNvSpPr>
          <p:nvPr/>
        </p:nvSpPr>
        <p:spPr bwMode="auto">
          <a:xfrm>
            <a:off x="3502613" y="609600"/>
            <a:ext cx="57677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spcBef>
                <a:spcPct val="0"/>
              </a:spcBef>
              <a:buFontTx/>
              <a:buNone/>
              <a:defRPr/>
            </a:pPr>
            <a:r>
              <a:rPr lang="en-US" altLang="en-US" b="1" dirty="0" smtClean="0">
                <a:solidFill>
                  <a:schemeClr val="bg2">
                    <a:lumMod val="25000"/>
                  </a:schemeClr>
                </a:solidFill>
                <a:latin typeface="Times New Roman" panose="02020603050405020304" pitchFamily="18" charset="0"/>
                <a:cs typeface="Times New Roman" panose="02020603050405020304" pitchFamily="18" charset="0"/>
              </a:rPr>
              <a:t>ỦY BAN NHÂN DÂN QUẬN 1</a:t>
            </a:r>
          </a:p>
          <a:p>
            <a:pPr algn="ctr" eaLnBrk="1" hangingPunct="1">
              <a:lnSpc>
                <a:spcPct val="100000"/>
              </a:lnSpc>
              <a:spcBef>
                <a:spcPct val="0"/>
              </a:spcBef>
              <a:buFontTx/>
              <a:buNone/>
              <a:defRPr/>
            </a:pPr>
            <a:r>
              <a:rPr lang="en-US" altLang="en-US" b="1" dirty="0" smtClean="0">
                <a:solidFill>
                  <a:schemeClr val="bg2">
                    <a:lumMod val="25000"/>
                  </a:schemeClr>
                </a:solidFill>
                <a:latin typeface="Times New Roman" panose="02020603050405020304" pitchFamily="18" charset="0"/>
                <a:cs typeface="Times New Roman" panose="02020603050405020304" pitchFamily="18" charset="0"/>
              </a:rPr>
              <a:t>PHÒNG GIÁO DỤC VÀ ĐÀO TẠO</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12192000" cy="6891339"/>
        </p:xfrm>
        <a:graphic>
          <a:graphicData uri="http://schemas.openxmlformats.org/drawingml/2006/table">
            <a:tbl>
              <a:tblPr firstRow="1" firstCol="1" bandRow="1">
                <a:tableStyleId>{5C22544A-7EE6-4342-B048-85BDC9FD1C3A}</a:tableStyleId>
              </a:tblPr>
              <a:tblGrid>
                <a:gridCol w="2896821">
                  <a:extLst>
                    <a:ext uri="{9D8B030D-6E8A-4147-A177-3AD203B41FA5}">
                      <a16:colId xmlns:a16="http://schemas.microsoft.com/office/drawing/2014/main" xmlns="" val="2349185251"/>
                    </a:ext>
                  </a:extLst>
                </a:gridCol>
                <a:gridCol w="9295179">
                  <a:extLst>
                    <a:ext uri="{9D8B030D-6E8A-4147-A177-3AD203B41FA5}">
                      <a16:colId xmlns:a16="http://schemas.microsoft.com/office/drawing/2014/main" xmlns="" val="2320231134"/>
                    </a:ext>
                  </a:extLst>
                </a:gridCol>
              </a:tblGrid>
              <a:tr h="307079">
                <a:tc gridSpan="2">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Trung</a:t>
                      </a:r>
                      <a:r>
                        <a:rPr lang="en-US" sz="1500" dirty="0">
                          <a:effectLst/>
                          <a:latin typeface="Arial" panose="020B0604020202020204" pitchFamily="34" charset="0"/>
                          <a:cs typeface="Arial" panose="020B0604020202020204" pitchFamily="34" charset="0"/>
                        </a:rPr>
                        <a:t> thực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7030A0"/>
                    </a:solidFill>
                  </a:tcPr>
                </a:tc>
                <a:tc hMerge="1">
                  <a:txBody>
                    <a:bodyPr/>
                    <a:lstStyle/>
                    <a:p>
                      <a:endParaRPr lang="en-US"/>
                    </a:p>
                  </a:txBody>
                  <a:tcPr/>
                </a:tc>
                <a:extLst>
                  <a:ext uri="{0D108BD9-81ED-4DB2-BD59-A6C34878D82A}">
                    <a16:rowId xmlns:a16="http://schemas.microsoft.com/office/drawing/2014/main" xmlns="" val="1978764987"/>
                  </a:ext>
                </a:extLst>
              </a:tr>
              <a:tr h="1202469">
                <a:tc>
                  <a:txBody>
                    <a:bodyPr/>
                    <a:lstStyle/>
                    <a:p>
                      <a:pPr algn="ctr">
                        <a:lnSpc>
                          <a:spcPct val="107000"/>
                        </a:lnSpc>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Luôn</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thống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nhất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giữa</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nói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với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việc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làm</a:t>
                      </a:r>
                      <a:r>
                        <a:rPr lang="en-US" sz="1500" kern="1200" dirty="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Nghiêm</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túc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nhìn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nhận</a:t>
                      </a:r>
                      <a:r>
                        <a:rPr lang="en-US" sz="1500" kern="1200" dirty="0">
                          <a:solidFill>
                            <a:schemeClr val="dk1"/>
                          </a:solidFill>
                          <a:effectLst/>
                          <a:latin typeface="Arial" panose="020B0604020202020204" pitchFamily="34" charset="0"/>
                          <a:ea typeface="+mn-ea"/>
                          <a:cs typeface="Arial" panose="020B0604020202020204" pitchFamily="34" charset="0"/>
                        </a:rPr>
                        <a:t> những </a:t>
                      </a:r>
                      <a:r>
                        <a:rPr lang="en-US" sz="1500" kern="1200" dirty="0" err="1">
                          <a:solidFill>
                            <a:schemeClr val="dk1"/>
                          </a:solidFill>
                          <a:effectLst/>
                          <a:latin typeface="Arial" panose="020B0604020202020204" pitchFamily="34" charset="0"/>
                          <a:ea typeface="+mn-ea"/>
                          <a:cs typeface="Arial" panose="020B0604020202020204" pitchFamily="34" charset="0"/>
                        </a:rPr>
                        <a:t>khuyết</a:t>
                      </a:r>
                      <a:r>
                        <a:rPr lang="en-US" sz="1500" kern="1200" dirty="0">
                          <a:solidFill>
                            <a:schemeClr val="dk1"/>
                          </a:solidFill>
                          <a:effectLst/>
                          <a:latin typeface="Arial" panose="020B0604020202020204" pitchFamily="34" charset="0"/>
                          <a:ea typeface="+mn-ea"/>
                          <a:cs typeface="Arial" panose="020B0604020202020204" pitchFamily="34" charset="0"/>
                        </a:rPr>
                        <a:t> điểm của </a:t>
                      </a:r>
                      <a:r>
                        <a:rPr lang="en-US" sz="1500" kern="1200" dirty="0" err="1">
                          <a:solidFill>
                            <a:schemeClr val="dk1"/>
                          </a:solidFill>
                          <a:effectLst/>
                          <a:latin typeface="Arial" panose="020B0604020202020204" pitchFamily="34" charset="0"/>
                          <a:ea typeface="+mn-ea"/>
                          <a:cs typeface="Arial" panose="020B0604020202020204" pitchFamily="34" charset="0"/>
                        </a:rPr>
                        <a:t>bản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smtClean="0">
                          <a:solidFill>
                            <a:schemeClr val="dk1"/>
                          </a:solidFill>
                          <a:effectLst/>
                          <a:latin typeface="Arial" panose="020B0604020202020204" pitchFamily="34" charset="0"/>
                          <a:ea typeface="+mn-ea"/>
                          <a:cs typeface="Arial" panose="020B0604020202020204" pitchFamily="34" charset="0"/>
                        </a:rPr>
                        <a:t>thân</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chịu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trách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nhiệm</a:t>
                      </a:r>
                      <a:r>
                        <a:rPr lang="en-US" sz="1500" kern="1200" dirty="0">
                          <a:solidFill>
                            <a:schemeClr val="dk1"/>
                          </a:solidFill>
                          <a:effectLst/>
                          <a:latin typeface="Arial" panose="020B0604020202020204" pitchFamily="34" charset="0"/>
                          <a:ea typeface="+mn-ea"/>
                          <a:cs typeface="Arial" panose="020B0604020202020204" pitchFamily="34" charset="0"/>
                        </a:rPr>
                        <a:t> về </a:t>
                      </a:r>
                      <a:r>
                        <a:rPr lang="en-US" sz="1500" kern="1200" dirty="0" err="1">
                          <a:solidFill>
                            <a:schemeClr val="dk1"/>
                          </a:solidFill>
                          <a:effectLst/>
                          <a:latin typeface="Arial" panose="020B0604020202020204" pitchFamily="34" charset="0"/>
                          <a:ea typeface="+mn-ea"/>
                          <a:cs typeface="Arial" panose="020B0604020202020204" pitchFamily="34" charset="0"/>
                        </a:rPr>
                        <a:t>mọi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nói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hành</a:t>
                      </a:r>
                      <a:r>
                        <a:rPr lang="en-US" sz="1500" kern="1200" dirty="0">
                          <a:solidFill>
                            <a:schemeClr val="dk1"/>
                          </a:solidFill>
                          <a:effectLst/>
                          <a:latin typeface="Arial" panose="020B0604020202020204" pitchFamily="34" charset="0"/>
                          <a:ea typeface="+mn-ea"/>
                          <a:cs typeface="Arial" panose="020B0604020202020204" pitchFamily="34" charset="0"/>
                        </a:rPr>
                        <a:t> vi của </a:t>
                      </a:r>
                      <a:r>
                        <a:rPr lang="en-US" sz="1500" kern="1200" dirty="0" err="1">
                          <a:solidFill>
                            <a:schemeClr val="dk1"/>
                          </a:solidFill>
                          <a:effectLst/>
                          <a:latin typeface="Arial" panose="020B0604020202020204" pitchFamily="34" charset="0"/>
                          <a:ea typeface="+mn-ea"/>
                          <a:cs typeface="Arial" panose="020B0604020202020204" pitchFamily="34" charset="0"/>
                        </a:rPr>
                        <a:t>bản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thân</a:t>
                      </a:r>
                      <a:r>
                        <a:rPr lang="en-US" sz="1500" kern="1200" dirty="0" smtClean="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Tôn</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trọng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lẽ</a:t>
                      </a:r>
                      <a:r>
                        <a:rPr lang="en-US" sz="1500" kern="1200" dirty="0">
                          <a:solidFill>
                            <a:schemeClr val="dk1"/>
                          </a:solidFill>
                          <a:effectLst/>
                          <a:latin typeface="Arial" panose="020B0604020202020204" pitchFamily="34" charset="0"/>
                          <a:ea typeface="+mn-ea"/>
                          <a:cs typeface="Arial" panose="020B0604020202020204" pitchFamily="34" charset="0"/>
                        </a:rPr>
                        <a:t> phải; </a:t>
                      </a:r>
                      <a:r>
                        <a:rPr lang="en-US" sz="1500" kern="1200" dirty="0" err="1">
                          <a:solidFill>
                            <a:schemeClr val="dk1"/>
                          </a:solidFill>
                          <a:effectLst/>
                          <a:latin typeface="Arial" panose="020B0604020202020204" pitchFamily="34" charset="0"/>
                          <a:ea typeface="+mn-ea"/>
                          <a:cs typeface="Arial" panose="020B0604020202020204" pitchFamily="34" charset="0"/>
                        </a:rPr>
                        <a:t>bảo</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vệ</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điều</a:t>
                      </a:r>
                      <a:r>
                        <a:rPr lang="en-US" sz="1500" kern="1200" dirty="0">
                          <a:solidFill>
                            <a:schemeClr val="dk1"/>
                          </a:solidFill>
                          <a:effectLst/>
                          <a:latin typeface="Arial" panose="020B0604020202020204" pitchFamily="34" charset="0"/>
                          <a:ea typeface="+mn-ea"/>
                          <a:cs typeface="Arial" panose="020B0604020202020204" pitchFamily="34" charset="0"/>
                        </a:rPr>
                        <a:t> hay, </a:t>
                      </a:r>
                      <a:r>
                        <a:rPr lang="en-US" sz="1500" kern="1200" dirty="0" err="1">
                          <a:solidFill>
                            <a:schemeClr val="dk1"/>
                          </a:solidFill>
                          <a:effectLst/>
                          <a:latin typeface="Arial" panose="020B0604020202020204" pitchFamily="34" charset="0"/>
                          <a:ea typeface="+mn-ea"/>
                          <a:cs typeface="Arial" panose="020B0604020202020204" pitchFamily="34" charset="0"/>
                        </a:rPr>
                        <a:t>lẽ</a:t>
                      </a:r>
                      <a:r>
                        <a:rPr lang="en-US" sz="1500" kern="1200" dirty="0">
                          <a:solidFill>
                            <a:schemeClr val="dk1"/>
                          </a:solidFill>
                          <a:effectLst/>
                          <a:latin typeface="Arial" panose="020B0604020202020204" pitchFamily="34" charset="0"/>
                          <a:ea typeface="+mn-ea"/>
                          <a:cs typeface="Arial" panose="020B0604020202020204" pitchFamily="34" charset="0"/>
                        </a:rPr>
                        <a:t> phải </a:t>
                      </a:r>
                      <a:r>
                        <a:rPr lang="en-US" sz="1500" kern="1200" dirty="0" err="1">
                          <a:solidFill>
                            <a:schemeClr val="dk1"/>
                          </a:solidFill>
                          <a:effectLst/>
                          <a:latin typeface="Arial" panose="020B0604020202020204" pitchFamily="34" charset="0"/>
                          <a:ea typeface="+mn-ea"/>
                          <a:cs typeface="Arial" panose="020B0604020202020204" pitchFamily="34" charset="0"/>
                        </a:rPr>
                        <a:t>trước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mọi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người</a:t>
                      </a:r>
                      <a:r>
                        <a:rPr lang="en-US" sz="1500" kern="1200" dirty="0">
                          <a:solidFill>
                            <a:schemeClr val="dk1"/>
                          </a:solidFill>
                          <a:effectLst/>
                          <a:latin typeface="Arial" panose="020B0604020202020204" pitchFamily="34" charset="0"/>
                          <a:ea typeface="+mn-ea"/>
                          <a:cs typeface="Arial" panose="020B0604020202020204" pitchFamily="34" charset="0"/>
                        </a:rPr>
                        <a:t>; </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Luôn</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thống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nhất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giữa</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nói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với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việc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làm</a:t>
                      </a:r>
                      <a:r>
                        <a:rPr lang="en-US" sz="1500" kern="1200" dirty="0" smtClean="0">
                          <a:solidFill>
                            <a:schemeClr val="dk1"/>
                          </a:solidFill>
                          <a:effectLst/>
                          <a:latin typeface="Arial" panose="020B0604020202020204" pitchFamily="34" charset="0"/>
                          <a:ea typeface="+mn-ea"/>
                          <a:cs typeface="Arial" panose="020B0604020202020204" pitchFamily="34" charset="0"/>
                        </a:rPr>
                        <a:t>.</a:t>
                      </a:r>
                      <a:endParaRPr lang="en-US" sz="1500" kern="1200" dirty="0">
                        <a:solidFill>
                          <a:schemeClr val="dk1"/>
                        </a:solidFill>
                        <a:effectLst/>
                        <a:latin typeface="Arial" panose="020B0604020202020204" pitchFamily="34" charset="0"/>
                        <a:ea typeface="+mn-ea"/>
                        <a:cs typeface="Arial" panose="020B0604020202020204" pitchFamily="34" charset="0"/>
                      </a:endParaRPr>
                    </a:p>
                  </a:txBody>
                  <a:tcPr marL="24372" marR="24372" marT="0" marB="0" anchor="ctr"/>
                </a:tc>
                <a:extLst>
                  <a:ext uri="{0D108BD9-81ED-4DB2-BD59-A6C34878D82A}">
                    <a16:rowId xmlns:a16="http://schemas.microsoft.com/office/drawing/2014/main" xmlns="" val="907286129"/>
                  </a:ext>
                </a:extLst>
              </a:tr>
              <a:tr h="307079">
                <a:tc gridSpan="2">
                  <a:txBody>
                    <a:bodyPr/>
                    <a:lstStyle/>
                    <a:p>
                      <a:pPr marL="0" algn="ctr" defTabSz="914400" rtl="0" eaLnBrk="1" latinLnBrk="0" hangingPunct="1">
                        <a:lnSpc>
                          <a:spcPct val="100000"/>
                        </a:lnSpc>
                        <a:spcAft>
                          <a:spcPts val="0"/>
                        </a:spcAft>
                      </a:pPr>
                      <a:r>
                        <a:rPr lang="en-US" sz="1500" b="1" kern="1200" dirty="0" err="1">
                          <a:solidFill>
                            <a:schemeClr val="lt1"/>
                          </a:solidFill>
                          <a:effectLst/>
                          <a:latin typeface="Arial" panose="020B0604020202020204" pitchFamily="34" charset="0"/>
                          <a:ea typeface="+mn-ea"/>
                          <a:cs typeface="Arial" panose="020B0604020202020204" pitchFamily="34" charset="0"/>
                        </a:rPr>
                        <a:t>Trách</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nhiệm</a:t>
                      </a:r>
                      <a:endParaRPr lang="en-US" sz="1500" b="1" kern="1200" dirty="0">
                        <a:solidFill>
                          <a:schemeClr val="lt1"/>
                        </a:solidFill>
                        <a:effectLst/>
                        <a:latin typeface="Arial" panose="020B0604020202020204" pitchFamily="34" charset="0"/>
                        <a:ea typeface="+mn-ea"/>
                        <a:cs typeface="Arial" panose="020B0604020202020204" pitchFamily="34" charset="0"/>
                      </a:endParaRPr>
                    </a:p>
                  </a:txBody>
                  <a:tcPr marL="24372" marR="24372" marT="0" marB="0" anchor="ctr">
                    <a:solidFill>
                      <a:srgbClr val="7030A0"/>
                    </a:solidFill>
                  </a:tcPr>
                </a:tc>
                <a:tc hMerge="1">
                  <a:txBody>
                    <a:bodyPr/>
                    <a:lstStyle/>
                    <a:p>
                      <a:endParaRPr lang="en-US"/>
                    </a:p>
                  </a:txBody>
                  <a:tcPr/>
                </a:tc>
                <a:extLst>
                  <a:ext uri="{0D108BD9-81ED-4DB2-BD59-A6C34878D82A}">
                    <a16:rowId xmlns:a16="http://schemas.microsoft.com/office/drawing/2014/main" xmlns="" val="194170633"/>
                  </a:ext>
                </a:extLst>
              </a:tr>
              <a:tr h="1143000">
                <a:tc>
                  <a:txBody>
                    <a:bodyPr/>
                    <a:lstStyle/>
                    <a:p>
                      <a:pPr marL="0" algn="ctr" defTabSz="914400" rtl="0" eaLnBrk="1" latinLnBrk="0" hangingPunct="1">
                        <a:lnSpc>
                          <a:spcPct val="107000"/>
                        </a:lnSpc>
                        <a:spcAft>
                          <a:spcPts val="0"/>
                        </a:spcAft>
                      </a:pPr>
                      <a:r>
                        <a:rPr lang="en-US" sz="1500" b="1" kern="1200" dirty="0" err="1">
                          <a:solidFill>
                            <a:schemeClr val="lt1"/>
                          </a:solidFill>
                          <a:effectLst/>
                          <a:latin typeface="Arial" panose="020B0604020202020204" pitchFamily="34" charset="0"/>
                          <a:ea typeface="+mn-ea"/>
                          <a:cs typeface="Arial" panose="020B0604020202020204" pitchFamily="34" charset="0"/>
                        </a:rPr>
                        <a:t>Có</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trách</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nhiệm</a:t>
                      </a:r>
                      <a:r>
                        <a:rPr lang="en-US" sz="1500" b="1" kern="1200" dirty="0">
                          <a:solidFill>
                            <a:schemeClr val="lt1"/>
                          </a:solidFill>
                          <a:effectLst/>
                          <a:latin typeface="Arial" panose="020B0604020202020204" pitchFamily="34" charset="0"/>
                          <a:ea typeface="+mn-ea"/>
                          <a:cs typeface="Arial" panose="020B0604020202020204" pitchFamily="34" charset="0"/>
                        </a:rPr>
                        <a:t/>
                      </a:r>
                      <a:br>
                        <a:rPr lang="en-US" sz="1500" b="1" kern="1200" dirty="0">
                          <a:solidFill>
                            <a:schemeClr val="lt1"/>
                          </a:solidFill>
                          <a:effectLst/>
                          <a:latin typeface="Arial" panose="020B0604020202020204" pitchFamily="34" charset="0"/>
                          <a:ea typeface="+mn-ea"/>
                          <a:cs typeface="Arial" panose="020B0604020202020204" pitchFamily="34" charset="0"/>
                        </a:rPr>
                      </a:br>
                      <a:r>
                        <a:rPr lang="en-US" sz="1500" b="1" kern="1200" dirty="0" err="1">
                          <a:solidFill>
                            <a:schemeClr val="lt1"/>
                          </a:solidFill>
                          <a:effectLst/>
                          <a:latin typeface="Arial" panose="020B0604020202020204" pitchFamily="34" charset="0"/>
                          <a:ea typeface="+mn-ea"/>
                          <a:cs typeface="Arial" panose="020B0604020202020204" pitchFamily="34" charset="0"/>
                        </a:rPr>
                        <a:t>với</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bản</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smtClean="0">
                          <a:solidFill>
                            <a:schemeClr val="lt1"/>
                          </a:solidFill>
                          <a:effectLst/>
                          <a:latin typeface="Arial" panose="020B0604020202020204" pitchFamily="34" charset="0"/>
                          <a:ea typeface="+mn-ea"/>
                          <a:cs typeface="Arial" panose="020B0604020202020204" pitchFamily="34" charset="0"/>
                        </a:rPr>
                        <a:t>thân</a:t>
                      </a:r>
                      <a:r>
                        <a:rPr lang="en-US" sz="1500" b="1" kern="1200" dirty="0">
                          <a:solidFill>
                            <a:schemeClr val="lt1"/>
                          </a:solidFill>
                          <a:effectLst/>
                          <a:latin typeface="Arial" panose="020B0604020202020204" pitchFamily="34" charset="0"/>
                          <a:ea typeface="+mn-ea"/>
                          <a:cs typeface="Arial" panose="020B0604020202020204" pitchFamily="34" charset="0"/>
                        </a:rPr>
                        <a:t> </a:t>
                      </a:r>
                    </a:p>
                    <a:p>
                      <a:pPr marL="0" algn="ctr" defTabSz="914400" rtl="0" eaLnBrk="1" latinLnBrk="0" hangingPunct="1">
                        <a:lnSpc>
                          <a:spcPct val="107000"/>
                        </a:lnSpc>
                        <a:spcAft>
                          <a:spcPts val="0"/>
                        </a:spcAft>
                      </a:pPr>
                      <a:r>
                        <a:rPr lang="en-US" sz="1500" b="1" kern="1200" dirty="0">
                          <a:solidFill>
                            <a:schemeClr val="lt1"/>
                          </a:solidFill>
                          <a:effectLst/>
                          <a:latin typeface="Arial" panose="020B0604020202020204" pitchFamily="34" charset="0"/>
                          <a:ea typeface="+mn-ea"/>
                          <a:cs typeface="Arial" panose="020B0604020202020204" pitchFamily="34" charset="0"/>
                        </a:rPr>
                        <a:t> </a:t>
                      </a:r>
                    </a:p>
                  </a:txBody>
                  <a:tcPr marL="24372" marR="24372" marT="0" marB="0" anchor="ctr">
                    <a:solidFill>
                      <a:srgbClr val="FF5969"/>
                    </a:solidFill>
                  </a:tcPr>
                </a:tc>
                <a:tc>
                  <a:txBody>
                    <a:bodyPr/>
                    <a:lstStyle/>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Có</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thói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quen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giữ</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gìn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vệ</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sinh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rèn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luyện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thân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thể</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chăm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sóc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khoẻ</a:t>
                      </a:r>
                      <a:r>
                        <a:rPr lang="en-US" sz="1500" kern="1200" dirty="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Có</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a:solidFill>
                            <a:schemeClr val="dk1"/>
                          </a:solidFill>
                          <a:effectLst/>
                          <a:latin typeface="Arial" panose="020B0604020202020204" pitchFamily="34" charset="0"/>
                          <a:ea typeface="+mn-ea"/>
                          <a:cs typeface="Arial" panose="020B0604020202020204" pitchFamily="34" charset="0"/>
                        </a:rPr>
                        <a:t>ý </a:t>
                      </a:r>
                      <a:r>
                        <a:rPr lang="en-US" sz="1500" kern="1200" dirty="0" err="1">
                          <a:solidFill>
                            <a:schemeClr val="dk1"/>
                          </a:solidFill>
                          <a:effectLst/>
                          <a:latin typeface="Arial" panose="020B0604020202020204" pitchFamily="34" charset="0"/>
                          <a:ea typeface="+mn-ea"/>
                          <a:cs typeface="Arial" panose="020B0604020202020204" pitchFamily="34" charset="0"/>
                        </a:rPr>
                        <a:t>thức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bảo</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quản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sử</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dụng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hợp</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lí</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đồ</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dùng</a:t>
                      </a:r>
                      <a:r>
                        <a:rPr lang="en-US" sz="1500" kern="1200" dirty="0">
                          <a:solidFill>
                            <a:schemeClr val="dk1"/>
                          </a:solidFill>
                          <a:effectLst/>
                          <a:latin typeface="Arial" panose="020B0604020202020204" pitchFamily="34" charset="0"/>
                          <a:ea typeface="+mn-ea"/>
                          <a:cs typeface="Arial" panose="020B0604020202020204" pitchFamily="34" charset="0"/>
                        </a:rPr>
                        <a:t> của </a:t>
                      </a:r>
                      <a:r>
                        <a:rPr lang="en-US" sz="1500" kern="1200" dirty="0" err="1">
                          <a:solidFill>
                            <a:schemeClr val="dk1"/>
                          </a:solidFill>
                          <a:effectLst/>
                          <a:latin typeface="Arial" panose="020B0604020202020204" pitchFamily="34" charset="0"/>
                          <a:ea typeface="+mn-ea"/>
                          <a:cs typeface="Arial" panose="020B0604020202020204" pitchFamily="34" charset="0"/>
                        </a:rPr>
                        <a:t>bản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thân</a:t>
                      </a:r>
                      <a:r>
                        <a:rPr lang="en-US" sz="1500" kern="1200" dirty="0" smtClean="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Có</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a:solidFill>
                            <a:schemeClr val="dk1"/>
                          </a:solidFill>
                          <a:effectLst/>
                          <a:latin typeface="Arial" panose="020B0604020202020204" pitchFamily="34" charset="0"/>
                          <a:ea typeface="+mn-ea"/>
                          <a:cs typeface="Arial" panose="020B0604020202020204" pitchFamily="34" charset="0"/>
                        </a:rPr>
                        <a:t>ý </a:t>
                      </a:r>
                      <a:r>
                        <a:rPr lang="en-US" sz="1500" kern="1200" dirty="0" err="1">
                          <a:solidFill>
                            <a:schemeClr val="dk1"/>
                          </a:solidFill>
                          <a:effectLst/>
                          <a:latin typeface="Arial" panose="020B0604020202020204" pitchFamily="34" charset="0"/>
                          <a:ea typeface="+mn-ea"/>
                          <a:cs typeface="Arial" panose="020B0604020202020204" pitchFamily="34" charset="0"/>
                        </a:rPr>
                        <a:t>thức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tiết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kiệm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gian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sử</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dụng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gian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hợp</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lí</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xây</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dựng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thực </a:t>
                      </a:r>
                      <a:r>
                        <a:rPr lang="en-US" sz="1500" kern="1200" dirty="0" err="1">
                          <a:solidFill>
                            <a:schemeClr val="dk1"/>
                          </a:solidFill>
                          <a:effectLst/>
                          <a:latin typeface="Arial" panose="020B0604020202020204" pitchFamily="34" charset="0"/>
                          <a:ea typeface="+mn-ea"/>
                          <a:cs typeface="Arial" panose="020B0604020202020204" pitchFamily="34" charset="0"/>
                        </a:rPr>
                        <a:t>hiện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chế</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độ</a:t>
                      </a:r>
                      <a:r>
                        <a:rPr lang="en-US" sz="1500" kern="1200" dirty="0">
                          <a:solidFill>
                            <a:schemeClr val="dk1"/>
                          </a:solidFill>
                          <a:effectLst/>
                          <a:latin typeface="Arial" panose="020B0604020202020204" pitchFamily="34" charset="0"/>
                          <a:ea typeface="+mn-ea"/>
                          <a:cs typeface="Arial" panose="020B0604020202020204" pitchFamily="34" charset="0"/>
                        </a:rPr>
                        <a:t> học </a:t>
                      </a:r>
                      <a:r>
                        <a:rPr lang="en-US" sz="1500" kern="1200" dirty="0" err="1">
                          <a:solidFill>
                            <a:schemeClr val="dk1"/>
                          </a:solidFill>
                          <a:effectLst/>
                          <a:latin typeface="Arial" panose="020B0604020202020204" pitchFamily="34" charset="0"/>
                          <a:ea typeface="+mn-ea"/>
                          <a:cs typeface="Arial" panose="020B0604020202020204" pitchFamily="34" charset="0"/>
                        </a:rPr>
                        <a:t>tập</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sinh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hoạt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hợp</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lí</a:t>
                      </a:r>
                      <a:r>
                        <a:rPr lang="en-US" sz="1500" kern="1200" dirty="0" smtClean="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Không</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đổ</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lỗi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cho</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người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khác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có</a:t>
                      </a:r>
                      <a:r>
                        <a:rPr lang="en-US" sz="1500" kern="1200" dirty="0">
                          <a:solidFill>
                            <a:schemeClr val="dk1"/>
                          </a:solidFill>
                          <a:effectLst/>
                          <a:latin typeface="Arial" panose="020B0604020202020204" pitchFamily="34" charset="0"/>
                          <a:ea typeface="+mn-ea"/>
                          <a:cs typeface="Arial" panose="020B0604020202020204" pitchFamily="34" charset="0"/>
                        </a:rPr>
                        <a:t> ý </a:t>
                      </a:r>
                      <a:r>
                        <a:rPr lang="en-US" sz="1500" kern="1200" dirty="0" err="1">
                          <a:solidFill>
                            <a:schemeClr val="dk1"/>
                          </a:solidFill>
                          <a:effectLst/>
                          <a:latin typeface="Arial" panose="020B0604020202020204" pitchFamily="34" charset="0"/>
                          <a:ea typeface="+mn-ea"/>
                          <a:cs typeface="Arial" panose="020B0604020202020204" pitchFamily="34" charset="0"/>
                        </a:rPr>
                        <a:t>thức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tìm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cách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khắc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phục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hậu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quả</a:t>
                      </a:r>
                      <a:r>
                        <a:rPr lang="en-US" sz="1500" kern="1200" dirty="0">
                          <a:solidFill>
                            <a:schemeClr val="dk1"/>
                          </a:solidFill>
                          <a:effectLst/>
                          <a:latin typeface="Arial" panose="020B0604020202020204" pitchFamily="34" charset="0"/>
                          <a:ea typeface="+mn-ea"/>
                          <a:cs typeface="Arial" panose="020B0604020202020204" pitchFamily="34" charset="0"/>
                        </a:rPr>
                        <a:t> do </a:t>
                      </a:r>
                      <a:r>
                        <a:rPr lang="en-US" sz="1500" kern="1200" dirty="0" err="1">
                          <a:solidFill>
                            <a:schemeClr val="dk1"/>
                          </a:solidFill>
                          <a:effectLst/>
                          <a:latin typeface="Arial" panose="020B0604020202020204" pitchFamily="34" charset="0"/>
                          <a:ea typeface="+mn-ea"/>
                          <a:cs typeface="Arial" panose="020B0604020202020204" pitchFamily="34" charset="0"/>
                        </a:rPr>
                        <a:t>mình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gây</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ra.</a:t>
                      </a:r>
                      <a:endParaRPr lang="en-US" sz="1500" kern="1200" dirty="0">
                        <a:solidFill>
                          <a:schemeClr val="dk1"/>
                        </a:solidFill>
                        <a:effectLst/>
                        <a:latin typeface="Arial" panose="020B0604020202020204" pitchFamily="34" charset="0"/>
                        <a:ea typeface="+mn-ea"/>
                        <a:cs typeface="Arial" panose="020B0604020202020204" pitchFamily="34" charset="0"/>
                      </a:endParaRPr>
                    </a:p>
                  </a:txBody>
                  <a:tcPr marL="24372" marR="24372" marT="0" marB="0" anchor="ctr"/>
                </a:tc>
                <a:extLst>
                  <a:ext uri="{0D108BD9-81ED-4DB2-BD59-A6C34878D82A}">
                    <a16:rowId xmlns:a16="http://schemas.microsoft.com/office/drawing/2014/main" xmlns="" val="706606302"/>
                  </a:ext>
                </a:extLst>
              </a:tr>
              <a:tr h="569314">
                <a:tc>
                  <a:txBody>
                    <a:bodyPr/>
                    <a:lstStyle/>
                    <a:p>
                      <a:pPr marL="0" algn="ctr" defTabSz="914400" rtl="0" eaLnBrk="1" latinLnBrk="0" hangingPunct="1">
                        <a:lnSpc>
                          <a:spcPct val="107000"/>
                        </a:lnSpc>
                        <a:spcAft>
                          <a:spcPts val="0"/>
                        </a:spcAft>
                      </a:pPr>
                      <a:r>
                        <a:rPr lang="en-US" sz="1500" b="1" kern="1200" dirty="0" err="1">
                          <a:solidFill>
                            <a:schemeClr val="lt1"/>
                          </a:solidFill>
                          <a:effectLst/>
                          <a:latin typeface="Arial" panose="020B0604020202020204" pitchFamily="34" charset="0"/>
                          <a:ea typeface="+mn-ea"/>
                          <a:cs typeface="Arial" panose="020B0604020202020204" pitchFamily="34" charset="0"/>
                        </a:rPr>
                        <a:t>Có</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trách</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nhiệm</a:t>
                      </a:r>
                      <a:r>
                        <a:rPr lang="en-US" sz="1500" b="1" kern="1200" dirty="0">
                          <a:solidFill>
                            <a:schemeClr val="lt1"/>
                          </a:solidFill>
                          <a:effectLst/>
                          <a:latin typeface="Arial" panose="020B0604020202020204" pitchFamily="34" charset="0"/>
                          <a:ea typeface="+mn-ea"/>
                          <a:cs typeface="Arial" panose="020B0604020202020204" pitchFamily="34" charset="0"/>
                        </a:rPr>
                        <a:t/>
                      </a:r>
                      <a:br>
                        <a:rPr lang="en-US" sz="1500" b="1" kern="1200" dirty="0">
                          <a:solidFill>
                            <a:schemeClr val="lt1"/>
                          </a:solidFill>
                          <a:effectLst/>
                          <a:latin typeface="Arial" panose="020B0604020202020204" pitchFamily="34" charset="0"/>
                          <a:ea typeface="+mn-ea"/>
                          <a:cs typeface="Arial" panose="020B0604020202020204" pitchFamily="34" charset="0"/>
                        </a:rPr>
                      </a:br>
                      <a:r>
                        <a:rPr lang="en-US" sz="1500" b="1" kern="1200" dirty="0" err="1">
                          <a:solidFill>
                            <a:schemeClr val="lt1"/>
                          </a:solidFill>
                          <a:effectLst/>
                          <a:latin typeface="Arial" panose="020B0604020202020204" pitchFamily="34" charset="0"/>
                          <a:ea typeface="+mn-ea"/>
                          <a:cs typeface="Arial" panose="020B0604020202020204" pitchFamily="34" charset="0"/>
                        </a:rPr>
                        <a:t>với</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gia</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smtClean="0">
                          <a:solidFill>
                            <a:schemeClr val="lt1"/>
                          </a:solidFill>
                          <a:effectLst/>
                          <a:latin typeface="Arial" panose="020B0604020202020204" pitchFamily="34" charset="0"/>
                          <a:ea typeface="+mn-ea"/>
                          <a:cs typeface="Arial" panose="020B0604020202020204" pitchFamily="34" charset="0"/>
                        </a:rPr>
                        <a:t>đình</a:t>
                      </a:r>
                      <a:r>
                        <a:rPr lang="en-US" sz="1500" b="1" kern="1200" dirty="0">
                          <a:solidFill>
                            <a:schemeClr val="lt1"/>
                          </a:solidFill>
                          <a:effectLst/>
                          <a:latin typeface="Arial" panose="020B0604020202020204" pitchFamily="34" charset="0"/>
                          <a:ea typeface="+mn-ea"/>
                          <a:cs typeface="Arial" panose="020B0604020202020204" pitchFamily="34" charset="0"/>
                        </a:rPr>
                        <a:t> </a:t>
                      </a:r>
                    </a:p>
                  </a:txBody>
                  <a:tcPr marL="24372" marR="24372"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Quan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tâm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đình</a:t>
                      </a:r>
                      <a:r>
                        <a:rPr lang="en-US" sz="1500" dirty="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Có</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ý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chi </a:t>
                      </a:r>
                      <a:r>
                        <a:rPr lang="en-US" sz="1500" dirty="0" err="1">
                          <a:effectLst/>
                          <a:latin typeface="Arial" panose="020B0604020202020204" pitchFamily="34" charset="0"/>
                          <a:cs typeface="Arial" panose="020B0604020202020204" pitchFamily="34" charset="0"/>
                        </a:rPr>
                        <a:t>tiêu</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cá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đình</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2740280863"/>
                  </a:ext>
                </a:extLst>
              </a:tr>
              <a:tr h="1949471">
                <a:tc>
                  <a:txBody>
                    <a:bodyPr/>
                    <a:lstStyle/>
                    <a:p>
                      <a:pPr marL="0" algn="ctr" defTabSz="914400" rtl="0" eaLnBrk="1" latinLnBrk="0" hangingPunct="1">
                        <a:lnSpc>
                          <a:spcPct val="107000"/>
                        </a:lnSpc>
                        <a:spcAft>
                          <a:spcPts val="0"/>
                        </a:spcAft>
                      </a:pPr>
                      <a:r>
                        <a:rPr lang="en-US" sz="1500" b="1" kern="1200" dirty="0" err="1">
                          <a:solidFill>
                            <a:schemeClr val="lt1"/>
                          </a:solidFill>
                          <a:effectLst/>
                          <a:latin typeface="Arial" panose="020B0604020202020204" pitchFamily="34" charset="0"/>
                          <a:ea typeface="+mn-ea"/>
                          <a:cs typeface="Arial" panose="020B0604020202020204" pitchFamily="34" charset="0"/>
                        </a:rPr>
                        <a:t>Có</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trách</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nhiệm</a:t>
                      </a:r>
                      <a:r>
                        <a:rPr lang="en-US" sz="1500" b="1" kern="1200" dirty="0">
                          <a:solidFill>
                            <a:schemeClr val="lt1"/>
                          </a:solidFill>
                          <a:effectLst/>
                          <a:latin typeface="Arial" panose="020B0604020202020204" pitchFamily="34" charset="0"/>
                          <a:ea typeface="+mn-ea"/>
                          <a:cs typeface="Arial" panose="020B0604020202020204" pitchFamily="34" charset="0"/>
                        </a:rPr>
                        <a:t/>
                      </a:r>
                      <a:br>
                        <a:rPr lang="en-US" sz="1500" b="1" kern="1200" dirty="0">
                          <a:solidFill>
                            <a:schemeClr val="lt1"/>
                          </a:solidFill>
                          <a:effectLst/>
                          <a:latin typeface="Arial" panose="020B0604020202020204" pitchFamily="34" charset="0"/>
                          <a:ea typeface="+mn-ea"/>
                          <a:cs typeface="Arial" panose="020B0604020202020204" pitchFamily="34" charset="0"/>
                        </a:rPr>
                      </a:br>
                      <a:r>
                        <a:rPr lang="en-US" sz="1500" b="1" kern="1200" dirty="0" err="1">
                          <a:solidFill>
                            <a:schemeClr val="lt1"/>
                          </a:solidFill>
                          <a:effectLst/>
                          <a:latin typeface="Arial" panose="020B0604020202020204" pitchFamily="34" charset="0"/>
                          <a:ea typeface="+mn-ea"/>
                          <a:cs typeface="Arial" panose="020B0604020202020204" pitchFamily="34" charset="0"/>
                        </a:rPr>
                        <a:t>với</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nhà</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trường</a:t>
                      </a:r>
                      <a:r>
                        <a:rPr lang="en-US" sz="1500" b="1" kern="1200" dirty="0">
                          <a:solidFill>
                            <a:schemeClr val="lt1"/>
                          </a:solidFill>
                          <a:effectLst/>
                          <a:latin typeface="Arial" panose="020B0604020202020204" pitchFamily="34" charset="0"/>
                          <a:ea typeface="+mn-ea"/>
                          <a:cs typeface="Arial" panose="020B0604020202020204" pitchFamily="34" charset="0"/>
                        </a:rPr>
                        <a:t/>
                      </a:r>
                      <a:br>
                        <a:rPr lang="en-US" sz="1500" b="1" kern="1200" dirty="0">
                          <a:solidFill>
                            <a:schemeClr val="lt1"/>
                          </a:solidFill>
                          <a:effectLst/>
                          <a:latin typeface="Arial" panose="020B0604020202020204" pitchFamily="34" charset="0"/>
                          <a:ea typeface="+mn-ea"/>
                          <a:cs typeface="Arial" panose="020B0604020202020204" pitchFamily="34" charset="0"/>
                        </a:rPr>
                      </a:br>
                      <a:r>
                        <a:rPr lang="en-US" sz="1500" b="1" kern="1200" dirty="0" err="1">
                          <a:solidFill>
                            <a:schemeClr val="lt1"/>
                          </a:solidFill>
                          <a:effectLst/>
                          <a:latin typeface="Arial" panose="020B0604020202020204" pitchFamily="34" charset="0"/>
                          <a:ea typeface="+mn-ea"/>
                          <a:cs typeface="Arial" panose="020B0604020202020204" pitchFamily="34" charset="0"/>
                        </a:rPr>
                        <a:t>và</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xã</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smtClean="0">
                          <a:solidFill>
                            <a:schemeClr val="lt1"/>
                          </a:solidFill>
                          <a:effectLst/>
                          <a:latin typeface="Arial" panose="020B0604020202020204" pitchFamily="34" charset="0"/>
                          <a:ea typeface="+mn-ea"/>
                          <a:cs typeface="Arial" panose="020B0604020202020204" pitchFamily="34" charset="0"/>
                        </a:rPr>
                        <a:t>hội</a:t>
                      </a:r>
                      <a:r>
                        <a:rPr lang="en-US" sz="1500" b="1" kern="1200" dirty="0">
                          <a:solidFill>
                            <a:schemeClr val="lt1"/>
                          </a:solidFill>
                          <a:effectLst/>
                          <a:latin typeface="Arial" panose="020B0604020202020204" pitchFamily="34" charset="0"/>
                          <a:ea typeface="+mn-ea"/>
                          <a:cs typeface="Arial" panose="020B0604020202020204" pitchFamily="34" charset="0"/>
                        </a:rPr>
                        <a:t> </a:t>
                      </a:r>
                    </a:p>
                  </a:txBody>
                  <a:tcPr marL="24372" marR="24372"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Quan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tâm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vụ</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smtClean="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Tôn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trọng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thực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nội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nơi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chấp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tốt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luật</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sinh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lễ</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hội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tại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phương</a:t>
                      </a:r>
                      <a:r>
                        <a:rPr lang="en-US" sz="1500" dirty="0">
                          <a:effectLst/>
                          <a:latin typeface="Arial" panose="020B0604020202020204" pitchFamily="34" charset="0"/>
                          <a:cs typeface="Arial" panose="020B0604020202020204" pitchFamily="34" charset="0"/>
                        </a:rPr>
                        <a:t> </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Không</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hành</a:t>
                      </a:r>
                      <a:r>
                        <a:rPr lang="en-US" sz="1500" dirty="0">
                          <a:effectLst/>
                          <a:latin typeface="Arial" panose="020B0604020202020204" pitchFamily="34" charset="0"/>
                          <a:cs typeface="Arial" panose="020B0604020202020204" pitchFamily="34" charset="0"/>
                        </a:rPr>
                        <a:t> vi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ở </a:t>
                      </a:r>
                      <a:r>
                        <a:rPr lang="en-US" sz="1500" dirty="0" err="1">
                          <a:effectLst/>
                          <a:latin typeface="Arial" panose="020B0604020202020204" pitchFamily="34" charset="0"/>
                          <a:cs typeface="Arial" panose="020B0604020202020204" pitchFamily="34" charset="0"/>
                        </a:rPr>
                        <a:t>nơi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Tham</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nối</a:t>
                      </a:r>
                      <a:r>
                        <a:rPr lang="en-US" sz="1500" dirty="0">
                          <a:effectLst/>
                          <a:latin typeface="Arial" panose="020B0604020202020204" pitchFamily="34" charset="0"/>
                          <a:cs typeface="Arial" panose="020B0604020202020204" pitchFamily="34" charset="0"/>
                        </a:rPr>
                        <a:t> Internet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hội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đúng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tay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kẻ</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xấu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ảnh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hưởng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danh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dự</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tổ</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hoặc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ảnh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hưởng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trật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an </a:t>
                      </a:r>
                      <a:r>
                        <a:rPr lang="en-US" sz="1500" dirty="0" err="1">
                          <a:effectLst/>
                          <a:latin typeface="Arial" panose="020B0604020202020204" pitchFamily="34" charset="0"/>
                          <a:cs typeface="Arial" panose="020B0604020202020204" pitchFamily="34" charset="0"/>
                        </a:rPr>
                        <a:t>toàn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hội</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1892257562"/>
                  </a:ext>
                </a:extLst>
              </a:tr>
              <a:tr h="1412927">
                <a:tc>
                  <a:txBody>
                    <a:bodyPr/>
                    <a:lstStyle/>
                    <a:p>
                      <a:pPr marL="0" algn="ctr" defTabSz="914400" rtl="0" eaLnBrk="1" latinLnBrk="0" hangingPunct="1">
                        <a:lnSpc>
                          <a:spcPct val="107000"/>
                        </a:lnSpc>
                        <a:spcAft>
                          <a:spcPts val="0"/>
                        </a:spcAft>
                      </a:pPr>
                      <a:r>
                        <a:rPr lang="en-US" sz="1500" b="1" kern="1200" dirty="0" err="1">
                          <a:solidFill>
                            <a:schemeClr val="lt1"/>
                          </a:solidFill>
                          <a:effectLst/>
                          <a:latin typeface="Arial" panose="020B0604020202020204" pitchFamily="34" charset="0"/>
                          <a:ea typeface="+mn-ea"/>
                          <a:cs typeface="Arial" panose="020B0604020202020204" pitchFamily="34" charset="0"/>
                        </a:rPr>
                        <a:t>Có</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trách</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nhiệm</a:t>
                      </a:r>
                      <a:r>
                        <a:rPr lang="en-US" sz="1500" b="1" kern="1200" dirty="0">
                          <a:solidFill>
                            <a:schemeClr val="lt1"/>
                          </a:solidFill>
                          <a:effectLst/>
                          <a:latin typeface="Arial" panose="020B0604020202020204" pitchFamily="34" charset="0"/>
                          <a:ea typeface="+mn-ea"/>
                          <a:cs typeface="Arial" panose="020B0604020202020204" pitchFamily="34" charset="0"/>
                        </a:rPr>
                        <a:t/>
                      </a:r>
                      <a:br>
                        <a:rPr lang="en-US" sz="1500" b="1" kern="1200" dirty="0">
                          <a:solidFill>
                            <a:schemeClr val="lt1"/>
                          </a:solidFill>
                          <a:effectLst/>
                          <a:latin typeface="Arial" panose="020B0604020202020204" pitchFamily="34" charset="0"/>
                          <a:ea typeface="+mn-ea"/>
                          <a:cs typeface="Arial" panose="020B0604020202020204" pitchFamily="34" charset="0"/>
                        </a:rPr>
                      </a:br>
                      <a:r>
                        <a:rPr lang="en-US" sz="1500" b="1" kern="1200" dirty="0" err="1">
                          <a:solidFill>
                            <a:schemeClr val="lt1"/>
                          </a:solidFill>
                          <a:effectLst/>
                          <a:latin typeface="Arial" panose="020B0604020202020204" pitchFamily="34" charset="0"/>
                          <a:ea typeface="+mn-ea"/>
                          <a:cs typeface="Arial" panose="020B0604020202020204" pitchFamily="34" charset="0"/>
                        </a:rPr>
                        <a:t>với</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môi</a:t>
                      </a:r>
                      <a:r>
                        <a:rPr lang="en-US" sz="1500" b="1" kern="1200" dirty="0">
                          <a:solidFill>
                            <a:schemeClr val="lt1"/>
                          </a:solidFill>
                          <a:effectLst/>
                          <a:latin typeface="Arial" panose="020B0604020202020204" pitchFamily="34" charset="0"/>
                          <a:ea typeface="+mn-ea"/>
                          <a:cs typeface="Arial" panose="020B0604020202020204" pitchFamily="34" charset="0"/>
                        </a:rPr>
                        <a:t> </a:t>
                      </a:r>
                      <a:r>
                        <a:rPr lang="en-US" sz="1500" b="1" kern="1200" dirty="0" err="1">
                          <a:solidFill>
                            <a:schemeClr val="lt1"/>
                          </a:solidFill>
                          <a:effectLst/>
                          <a:latin typeface="Arial" panose="020B0604020202020204" pitchFamily="34" charset="0"/>
                          <a:ea typeface="+mn-ea"/>
                          <a:cs typeface="Arial" panose="020B0604020202020204" pitchFamily="34" charset="0"/>
                        </a:rPr>
                        <a:t>trường</a:t>
                      </a:r>
                      <a:r>
                        <a:rPr lang="en-US" sz="1500" b="1" kern="1200" dirty="0">
                          <a:solidFill>
                            <a:schemeClr val="lt1"/>
                          </a:solidFill>
                          <a:effectLst/>
                          <a:latin typeface="Arial" panose="020B0604020202020204" pitchFamily="34" charset="0"/>
                          <a:ea typeface="+mn-ea"/>
                          <a:cs typeface="Arial" panose="020B0604020202020204" pitchFamily="34" charset="0"/>
                        </a:rPr>
                        <a:t/>
                      </a:r>
                      <a:br>
                        <a:rPr lang="en-US" sz="1500" b="1" kern="1200" dirty="0">
                          <a:solidFill>
                            <a:schemeClr val="lt1"/>
                          </a:solidFill>
                          <a:effectLst/>
                          <a:latin typeface="Arial" panose="020B0604020202020204" pitchFamily="34" charset="0"/>
                          <a:ea typeface="+mn-ea"/>
                          <a:cs typeface="Arial" panose="020B0604020202020204" pitchFamily="34" charset="0"/>
                        </a:rPr>
                      </a:br>
                      <a:r>
                        <a:rPr lang="en-US" sz="1500" b="1" kern="1200" dirty="0" err="1" smtClean="0">
                          <a:solidFill>
                            <a:schemeClr val="lt1"/>
                          </a:solidFill>
                          <a:effectLst/>
                          <a:latin typeface="Arial" panose="020B0604020202020204" pitchFamily="34" charset="0"/>
                          <a:ea typeface="+mn-ea"/>
                          <a:cs typeface="Arial" panose="020B0604020202020204" pitchFamily="34" charset="0"/>
                        </a:rPr>
                        <a:t>sống</a:t>
                      </a:r>
                      <a:endParaRPr lang="en-US" sz="1500" b="1" kern="1200" dirty="0">
                        <a:solidFill>
                          <a:schemeClr val="lt1"/>
                        </a:solidFill>
                        <a:effectLst/>
                        <a:latin typeface="Arial" panose="020B0604020202020204" pitchFamily="34" charset="0"/>
                        <a:ea typeface="+mn-ea"/>
                        <a:cs typeface="Arial" panose="020B0604020202020204" pitchFamily="34" charset="0"/>
                      </a:endParaRPr>
                    </a:p>
                  </a:txBody>
                  <a:tcPr marL="24372" marR="24372" marT="0" marB="0" anchor="ctr">
                    <a:solidFill>
                      <a:srgbClr val="FF5969"/>
                    </a:solidFill>
                  </a:tcPr>
                </a:tc>
                <a:tc>
                  <a:txBody>
                    <a:bodyPr/>
                    <a:lstStyle/>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Sống</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hoà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hợp</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thân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thiện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với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thiên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nhiên</a:t>
                      </a:r>
                      <a:r>
                        <a:rPr lang="en-US" sz="1500" kern="1200" dirty="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Có</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a:solidFill>
                            <a:schemeClr val="dk1"/>
                          </a:solidFill>
                          <a:effectLst/>
                          <a:latin typeface="Arial" panose="020B0604020202020204" pitchFamily="34" charset="0"/>
                          <a:ea typeface="+mn-ea"/>
                          <a:cs typeface="Arial" panose="020B0604020202020204" pitchFamily="34" charset="0"/>
                        </a:rPr>
                        <a:t>ý </a:t>
                      </a:r>
                      <a:r>
                        <a:rPr lang="en-US" sz="1500" kern="1200" dirty="0" err="1">
                          <a:solidFill>
                            <a:schemeClr val="dk1"/>
                          </a:solidFill>
                          <a:effectLst/>
                          <a:latin typeface="Arial" panose="020B0604020202020204" pitchFamily="34" charset="0"/>
                          <a:ea typeface="+mn-ea"/>
                          <a:cs typeface="Arial" panose="020B0604020202020204" pitchFamily="34" charset="0"/>
                        </a:rPr>
                        <a:t>thức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tìm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hiểu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sẵn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sàng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tham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gia</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các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hoạt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động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tuyên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truyền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chăm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sóc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bảo</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vệ</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thiên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nhiên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phản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đối</a:t>
                      </a:r>
                      <a:r>
                        <a:rPr lang="en-US" sz="1500" kern="1200" dirty="0">
                          <a:solidFill>
                            <a:schemeClr val="dk1"/>
                          </a:solidFill>
                          <a:effectLst/>
                          <a:latin typeface="Arial" panose="020B0604020202020204" pitchFamily="34" charset="0"/>
                          <a:ea typeface="+mn-ea"/>
                          <a:cs typeface="Arial" panose="020B0604020202020204" pitchFamily="34" charset="0"/>
                        </a:rPr>
                        <a:t> những </a:t>
                      </a:r>
                      <a:r>
                        <a:rPr lang="en-US" sz="1500" kern="1200" dirty="0" err="1">
                          <a:solidFill>
                            <a:schemeClr val="dk1"/>
                          </a:solidFill>
                          <a:effectLst/>
                          <a:latin typeface="Arial" panose="020B0604020202020204" pitchFamily="34" charset="0"/>
                          <a:ea typeface="+mn-ea"/>
                          <a:cs typeface="Arial" panose="020B0604020202020204" pitchFamily="34" charset="0"/>
                        </a:rPr>
                        <a:t>hành</a:t>
                      </a:r>
                      <a:r>
                        <a:rPr lang="en-US" sz="1500" kern="1200" dirty="0">
                          <a:solidFill>
                            <a:schemeClr val="dk1"/>
                          </a:solidFill>
                          <a:effectLst/>
                          <a:latin typeface="Arial" panose="020B0604020202020204" pitchFamily="34" charset="0"/>
                          <a:ea typeface="+mn-ea"/>
                          <a:cs typeface="Arial" panose="020B0604020202020204" pitchFamily="34" charset="0"/>
                        </a:rPr>
                        <a:t> vi </a:t>
                      </a:r>
                      <a:r>
                        <a:rPr lang="en-US" sz="1500" kern="1200" dirty="0" err="1">
                          <a:solidFill>
                            <a:schemeClr val="dk1"/>
                          </a:solidFill>
                          <a:effectLst/>
                          <a:latin typeface="Arial" panose="020B0604020202020204" pitchFamily="34" charset="0"/>
                          <a:ea typeface="+mn-ea"/>
                          <a:cs typeface="Arial" panose="020B0604020202020204" pitchFamily="34" charset="0"/>
                        </a:rPr>
                        <a:t>xâm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hại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thiên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nhiên</a:t>
                      </a:r>
                      <a:r>
                        <a:rPr lang="en-US" sz="1500" kern="1200" dirty="0">
                          <a:solidFill>
                            <a:schemeClr val="dk1"/>
                          </a:solidFill>
                          <a:effectLst/>
                          <a:latin typeface="Arial" panose="020B0604020202020204" pitchFamily="34" charset="0"/>
                          <a:ea typeface="+mn-ea"/>
                          <a:cs typeface="Arial" panose="020B0604020202020204" pitchFamily="34" charset="0"/>
                        </a:rPr>
                        <a:t>.</a:t>
                      </a:r>
                    </a:p>
                    <a:p>
                      <a:pPr marL="60325" indent="396875"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Có</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a:solidFill>
                            <a:schemeClr val="dk1"/>
                          </a:solidFill>
                          <a:effectLst/>
                          <a:latin typeface="Arial" panose="020B0604020202020204" pitchFamily="34" charset="0"/>
                          <a:ea typeface="+mn-ea"/>
                          <a:cs typeface="Arial" panose="020B0604020202020204" pitchFamily="34" charset="0"/>
                        </a:rPr>
                        <a:t>ý </a:t>
                      </a:r>
                      <a:r>
                        <a:rPr lang="en-US" sz="1500" kern="1200" dirty="0" err="1">
                          <a:solidFill>
                            <a:schemeClr val="dk1"/>
                          </a:solidFill>
                          <a:effectLst/>
                          <a:latin typeface="Arial" panose="020B0604020202020204" pitchFamily="34" charset="0"/>
                          <a:ea typeface="+mn-ea"/>
                          <a:cs typeface="Arial" panose="020B0604020202020204" pitchFamily="34" charset="0"/>
                        </a:rPr>
                        <a:t>thức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tìm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hiểu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sẵn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sàng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tham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gia</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các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hoạt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động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tuyên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truyền</a:t>
                      </a:r>
                      <a:r>
                        <a:rPr lang="en-US" sz="1500" kern="1200" dirty="0">
                          <a:solidFill>
                            <a:schemeClr val="dk1"/>
                          </a:solidFill>
                          <a:effectLst/>
                          <a:latin typeface="Arial" panose="020B0604020202020204" pitchFamily="34" charset="0"/>
                          <a:ea typeface="+mn-ea"/>
                          <a:cs typeface="Arial" panose="020B0604020202020204" pitchFamily="34" charset="0"/>
                        </a:rPr>
                        <a:t> về </a:t>
                      </a:r>
                      <a:r>
                        <a:rPr lang="en-US" sz="1500" kern="1200" dirty="0" err="1">
                          <a:solidFill>
                            <a:schemeClr val="dk1"/>
                          </a:solidFill>
                          <a:effectLst/>
                          <a:latin typeface="Arial" panose="020B0604020202020204" pitchFamily="34" charset="0"/>
                          <a:ea typeface="+mn-ea"/>
                          <a:cs typeface="Arial" panose="020B0604020202020204" pitchFamily="34" charset="0"/>
                        </a:rPr>
                        <a:t>biến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đổi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khí</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hậu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ứng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phó</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với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biến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đổi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khí</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hậu</a:t>
                      </a:r>
                      <a:r>
                        <a:rPr lang="en-US" sz="1500" kern="1200" dirty="0">
                          <a:solidFill>
                            <a:schemeClr val="dk1"/>
                          </a:solidFill>
                          <a:effectLst/>
                          <a:latin typeface="Arial" panose="020B0604020202020204" pitchFamily="34" charset="0"/>
                          <a:ea typeface="+mn-ea"/>
                          <a:cs typeface="Arial" panose="020B0604020202020204" pitchFamily="34" charset="0"/>
                        </a:rPr>
                        <a:t>.</a:t>
                      </a:r>
                    </a:p>
                  </a:txBody>
                  <a:tcPr marL="24372" marR="24372" marT="0" marB="0" anchor="ctr"/>
                </a:tc>
                <a:extLst>
                  <a:ext uri="{0D108BD9-81ED-4DB2-BD59-A6C34878D82A}">
                    <a16:rowId xmlns:a16="http://schemas.microsoft.com/office/drawing/2014/main" xmlns="" val="4089030951"/>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noGrp="1"/>
          </p:cNvGraphicFramePr>
          <p:nvPr>
            <p:ph idx="1"/>
            <p:extLst>
              <p:ext uri="{D42A27DB-BD31-4B8C-83A1-F6EECF244321}">
                <p14:modId xmlns:p14="http://schemas.microsoft.com/office/powerpoint/2010/main" val="1111760285"/>
              </p:ext>
            </p:extLst>
          </p:nvPr>
        </p:nvGraphicFramePr>
        <p:xfrm>
          <a:off x="0" y="0"/>
          <a:ext cx="12192000" cy="6875464"/>
        </p:xfrm>
        <a:graphic>
          <a:graphicData uri="http://schemas.openxmlformats.org/drawingml/2006/table">
            <a:tbl>
              <a:tblPr firstRow="1" firstCol="1" bandRow="1">
                <a:tableStyleId>{5C22544A-7EE6-4342-B048-85BDC9FD1C3A}</a:tableStyleId>
              </a:tblPr>
              <a:tblGrid>
                <a:gridCol w="2484633">
                  <a:extLst>
                    <a:ext uri="{9D8B030D-6E8A-4147-A177-3AD203B41FA5}">
                      <a16:colId xmlns:a16="http://schemas.microsoft.com/office/drawing/2014/main" xmlns="" val="4149308207"/>
                    </a:ext>
                  </a:extLst>
                </a:gridCol>
                <a:gridCol w="9707367">
                  <a:extLst>
                    <a:ext uri="{9D8B030D-6E8A-4147-A177-3AD203B41FA5}">
                      <a16:colId xmlns:a16="http://schemas.microsoft.com/office/drawing/2014/main" xmlns="" val="1170085321"/>
                    </a:ext>
                  </a:extLst>
                </a:gridCol>
              </a:tblGrid>
              <a:tr h="370946">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Cấp</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Trung</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học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sở</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extLst>
                  <a:ext uri="{0D108BD9-81ED-4DB2-BD59-A6C34878D82A}">
                    <a16:rowId xmlns:a16="http://schemas.microsoft.com/office/drawing/2014/main" xmlns="" val="3226348127"/>
                  </a:ext>
                </a:extLst>
              </a:tr>
              <a:tr h="310561">
                <a:tc gridSpan="2">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học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7030A0"/>
                    </a:solidFill>
                  </a:tcPr>
                </a:tc>
                <a:tc hMerge="1">
                  <a:txBody>
                    <a:bodyPr/>
                    <a:lstStyle/>
                    <a:p>
                      <a:endParaRPr lang="en-US"/>
                    </a:p>
                  </a:txBody>
                  <a:tcPr/>
                </a:tc>
                <a:extLst>
                  <a:ext uri="{0D108BD9-81ED-4DB2-BD59-A6C34878D82A}">
                    <a16:rowId xmlns:a16="http://schemas.microsoft.com/office/drawing/2014/main" xmlns="" val="134073688"/>
                  </a:ext>
                </a:extLst>
              </a:tr>
              <a:tr h="638375">
                <a:tc>
                  <a:txBody>
                    <a:bodyPr/>
                    <a:lstStyle/>
                    <a:p>
                      <a:pPr algn="ctr">
                        <a:lnSpc>
                          <a:spcPct val="100000"/>
                        </a:lnSpc>
                        <a:spcAft>
                          <a:spcPts val="0"/>
                        </a:spcAft>
                      </a:pPr>
                      <a:r>
                        <a:rPr lang="en-US" sz="1500">
                          <a:effectLst/>
                          <a:latin typeface="Arial" panose="020B0604020202020204" pitchFamily="34" charset="0"/>
                          <a:cs typeface="Arial" panose="020B0604020202020204" pitchFamily="34" charset="0"/>
                        </a:rPr>
                        <a:t>Tự lực</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thực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cuộc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hành</a:t>
                      </a:r>
                      <a:r>
                        <a:rPr lang="en-US" sz="1500" dirty="0">
                          <a:effectLst/>
                          <a:latin typeface="Arial" panose="020B0604020202020204" pitchFamily="34" charset="0"/>
                          <a:cs typeface="Arial" panose="020B0604020202020204" pitchFamily="34" charset="0"/>
                        </a:rPr>
                        <a:t> vi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dựa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dẫm</a:t>
                      </a:r>
                      <a:r>
                        <a:rPr lang="en-US" sz="1500" dirty="0">
                          <a:effectLst/>
                          <a:latin typeface="Arial" panose="020B0604020202020204" pitchFamily="34" charset="0"/>
                          <a:cs typeface="Arial" panose="020B0604020202020204" pitchFamily="34" charset="0"/>
                        </a:rPr>
                        <a:t>, ỷ </a:t>
                      </a:r>
                      <a:r>
                        <a:rPr lang="en-US" sz="1500" dirty="0" err="1">
                          <a:effectLst/>
                          <a:latin typeface="Arial" panose="020B0604020202020204" pitchFamily="34" charset="0"/>
                          <a:cs typeface="Arial" panose="020B0604020202020204" pitchFamily="34" charset="0"/>
                        </a:rPr>
                        <a:t>lại</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2880992372"/>
                  </a:ext>
                </a:extLst>
              </a:tr>
              <a:tr h="554253">
                <a:tc>
                  <a:txBody>
                    <a:bodyPr/>
                    <a:lstStyle/>
                    <a:p>
                      <a:pPr marL="0" algn="ctr">
                        <a:lnSpc>
                          <a:spcPct val="100000"/>
                        </a:lnSpc>
                        <a:spcAft>
                          <a:spcPts val="0"/>
                        </a:spcAft>
                      </a:pPr>
                      <a:r>
                        <a:rPr lang="en-US" sz="1400" dirty="0" err="1">
                          <a:effectLst/>
                          <a:latin typeface="Arial" panose="020B0604020202020204" pitchFamily="34" charset="0"/>
                          <a:cs typeface="Arial" panose="020B0604020202020204" pitchFamily="34" charset="0"/>
                        </a:rPr>
                        <a:t>Tự</a:t>
                      </a:r>
                      <a:r>
                        <a:rPr lang="en-US" sz="1400" dirty="0">
                          <a:effectLst/>
                          <a:latin typeface="Arial" panose="020B0604020202020204" pitchFamily="34" charset="0"/>
                          <a:cs typeface="Arial" panose="020B0604020202020204" pitchFamily="34" charset="0"/>
                        </a:rPr>
                        <a:t> </a:t>
                      </a:r>
                      <a:r>
                        <a:rPr lang="en-US" sz="1400" dirty="0" err="1">
                          <a:effectLst/>
                          <a:latin typeface="Arial" panose="020B0604020202020204" pitchFamily="34" charset="0"/>
                          <a:cs typeface="Arial" panose="020B0604020202020204" pitchFamily="34" charset="0"/>
                        </a:rPr>
                        <a:t>khẳng</a:t>
                      </a:r>
                      <a:r>
                        <a:rPr lang="en-US" sz="1400" dirty="0">
                          <a:effectLst/>
                          <a:latin typeface="Arial" panose="020B0604020202020204" pitchFamily="34" charset="0"/>
                          <a:cs typeface="Arial" panose="020B0604020202020204" pitchFamily="34" charset="0"/>
                        </a:rPr>
                        <a:t> </a:t>
                      </a:r>
                      <a:r>
                        <a:rPr lang="en-US" sz="1400" dirty="0" err="1" smtClean="0">
                          <a:effectLst/>
                          <a:latin typeface="Arial" panose="020B0604020202020204" pitchFamily="34" charset="0"/>
                          <a:cs typeface="Arial" panose="020B0604020202020204" pitchFamily="34" charset="0"/>
                        </a:rPr>
                        <a:t>định</a:t>
                      </a:r>
                      <a:r>
                        <a:rPr lang="en-US" sz="1400" dirty="0" smtClean="0">
                          <a:effectLst/>
                          <a:latin typeface="Arial" panose="020B0604020202020204" pitchFamily="34" charset="0"/>
                          <a:cs typeface="Arial" panose="020B0604020202020204" pitchFamily="34" charset="0"/>
                        </a:rPr>
                        <a:t> &amp; </a:t>
                      </a:r>
                      <a:r>
                        <a:rPr lang="en-US" sz="1400" dirty="0" err="1">
                          <a:effectLst/>
                          <a:latin typeface="Arial" panose="020B0604020202020204" pitchFamily="34" charset="0"/>
                          <a:cs typeface="Arial" panose="020B0604020202020204" pitchFamily="34" charset="0"/>
                        </a:rPr>
                        <a:t>bảo</a:t>
                      </a:r>
                      <a:r>
                        <a:rPr lang="en-US" sz="1400" dirty="0">
                          <a:effectLst/>
                          <a:latin typeface="Arial" panose="020B0604020202020204" pitchFamily="34" charset="0"/>
                          <a:cs typeface="Arial" panose="020B0604020202020204" pitchFamily="34" charset="0"/>
                        </a:rPr>
                        <a:t> </a:t>
                      </a:r>
                      <a:r>
                        <a:rPr lang="en-US" sz="1400" dirty="0" err="1">
                          <a:effectLst/>
                          <a:latin typeface="Arial" panose="020B0604020202020204" pitchFamily="34" charset="0"/>
                          <a:cs typeface="Arial" panose="020B0604020202020204" pitchFamily="34" charset="0"/>
                        </a:rPr>
                        <a:t>vệ</a:t>
                      </a:r>
                      <a:r>
                        <a:rPr lang="en-US" sz="1400" dirty="0">
                          <a:effectLst/>
                          <a:latin typeface="Arial" panose="020B0604020202020204" pitchFamily="34" charset="0"/>
                          <a:cs typeface="Arial" panose="020B0604020202020204" pitchFamily="34" charset="0"/>
                        </a:rPr>
                        <a:t> </a:t>
                      </a:r>
                      <a:r>
                        <a:rPr lang="en-US" sz="1400" dirty="0" err="1">
                          <a:effectLst/>
                          <a:latin typeface="Arial" panose="020B0604020202020204" pitchFamily="34" charset="0"/>
                          <a:cs typeface="Arial" panose="020B0604020202020204" pitchFamily="34" charset="0"/>
                        </a:rPr>
                        <a:t>quyền</a:t>
                      </a:r>
                      <a:r>
                        <a:rPr lang="en-US" sz="1400" dirty="0" smtClean="0">
                          <a:effectLst/>
                          <a:latin typeface="Arial" panose="020B0604020202020204" pitchFamily="34" charset="0"/>
                          <a:cs typeface="Arial" panose="020B0604020202020204" pitchFamily="34" charset="0"/>
                        </a:rPr>
                        <a:t>, </a:t>
                      </a:r>
                      <a:r>
                        <a:rPr lang="en-US" sz="1400" dirty="0" err="1" smtClean="0">
                          <a:effectLst/>
                          <a:latin typeface="Arial" panose="020B0604020202020204" pitchFamily="34" charset="0"/>
                          <a:cs typeface="Arial" panose="020B0604020202020204" pitchFamily="34" charset="0"/>
                        </a:rPr>
                        <a:t>nhu</a:t>
                      </a:r>
                      <a:r>
                        <a:rPr lang="en-US" sz="1400" dirty="0" smtClean="0">
                          <a:effectLst/>
                          <a:latin typeface="Arial" panose="020B0604020202020204" pitchFamily="34" charset="0"/>
                          <a:cs typeface="Arial" panose="020B0604020202020204" pitchFamily="34" charset="0"/>
                        </a:rPr>
                        <a:t> </a:t>
                      </a:r>
                      <a:r>
                        <a:rPr lang="en-US" sz="1400" dirty="0" err="1">
                          <a:effectLst/>
                          <a:latin typeface="Arial" panose="020B0604020202020204" pitchFamily="34" charset="0"/>
                          <a:cs typeface="Arial" panose="020B0604020202020204" pitchFamily="34" charset="0"/>
                        </a:rPr>
                        <a:t>cầu</a:t>
                      </a:r>
                      <a:r>
                        <a:rPr lang="en-US" sz="1400" dirty="0">
                          <a:effectLst/>
                          <a:latin typeface="Arial" panose="020B0604020202020204" pitchFamily="34" charset="0"/>
                          <a:cs typeface="Arial" panose="020B0604020202020204" pitchFamily="34" charset="0"/>
                        </a:rPr>
                        <a:t> </a:t>
                      </a:r>
                      <a:r>
                        <a:rPr lang="en-US" sz="1400" dirty="0" err="1" smtClean="0">
                          <a:effectLst/>
                          <a:latin typeface="Arial" panose="020B0604020202020204" pitchFamily="34" charset="0"/>
                          <a:cs typeface="Arial" panose="020B0604020202020204" pitchFamily="34" charset="0"/>
                        </a:rPr>
                        <a:t>chính</a:t>
                      </a:r>
                      <a:r>
                        <a:rPr lang="en-US" sz="1400" dirty="0" smtClean="0">
                          <a:effectLst/>
                          <a:latin typeface="Arial" panose="020B0604020202020204" pitchFamily="34" charset="0"/>
                          <a:cs typeface="Arial" panose="020B0604020202020204" pitchFamily="34" charset="0"/>
                        </a:rPr>
                        <a:t> </a:t>
                      </a:r>
                      <a:r>
                        <a:rPr lang="en-US" sz="1400" dirty="0" err="1" smtClean="0">
                          <a:effectLst/>
                          <a:latin typeface="Arial" panose="020B0604020202020204" pitchFamily="34" charset="0"/>
                          <a:cs typeface="Arial" panose="020B0604020202020204" pitchFamily="34" charset="0"/>
                        </a:rPr>
                        <a:t>đáng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kern="1200" dirty="0" err="1">
                          <a:solidFill>
                            <a:schemeClr val="dk1"/>
                          </a:solidFill>
                          <a:effectLst/>
                          <a:latin typeface="Arial" panose="020B0604020202020204" pitchFamily="34" charset="0"/>
                          <a:ea typeface="+mn-ea"/>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quyền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cầu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biệt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quyền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cầu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chính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chính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đáng</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4030148280"/>
                  </a:ext>
                </a:extLst>
              </a:tr>
              <a:tr h="998549">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điều</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chỉnh</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tình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thái</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độ</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hành</a:t>
                      </a:r>
                      <a:r>
                        <a:rPr lang="en-US" sz="1500" dirty="0">
                          <a:effectLst/>
                          <a:latin typeface="Arial" panose="020B0604020202020204" pitchFamily="34" charset="0"/>
                          <a:cs typeface="Arial" panose="020B0604020202020204" pitchFamily="34" charset="0"/>
                        </a:rPr>
                        <a:t> vi của</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mình</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Nhận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xúc</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ảnh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hưởng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xúc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hành</a:t>
                      </a:r>
                      <a:r>
                        <a:rPr lang="en-US" sz="1500" dirty="0">
                          <a:effectLst/>
                          <a:latin typeface="Arial" panose="020B0604020202020204" pitchFamily="34" charset="0"/>
                          <a:cs typeface="Arial" panose="020B0604020202020204" pitchFamily="34" charset="0"/>
                        </a:rPr>
                        <a:t> vi. </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làm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xúc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hành</a:t>
                      </a:r>
                      <a:r>
                        <a:rPr lang="en-US" sz="1500" dirty="0">
                          <a:effectLst/>
                          <a:latin typeface="Arial" panose="020B0604020202020204" pitchFamily="34" charset="0"/>
                          <a:cs typeface="Arial" panose="020B0604020202020204" pitchFamily="34" charset="0"/>
                        </a:rPr>
                        <a:t> vi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đua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đòi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lãng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phí</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nghịch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ngợm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quấy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cổ</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vũ</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hoặc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làm</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xấu</a:t>
                      </a:r>
                      <a:r>
                        <a:rPr lang="en-US" sz="1500" dirty="0" smtClean="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thực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trì</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hoạch</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313867176"/>
                  </a:ext>
                </a:extLst>
              </a:tr>
              <a:tr h="1104215">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Thích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ứng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cuộc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Vận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dụng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linh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kiến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kĩ</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đã</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hoặc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huống</a:t>
                      </a:r>
                      <a:r>
                        <a:rPr lang="en-US" sz="1500" dirty="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mới.</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Bình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tĩnh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trước</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thay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đổi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ngờ</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hoàn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trì</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vượt</a:t>
                      </a:r>
                      <a:r>
                        <a:rPr lang="en-US" sz="1500" dirty="0">
                          <a:effectLst/>
                          <a:latin typeface="Arial" panose="020B0604020202020204" pitchFamily="34" charset="0"/>
                          <a:cs typeface="Arial" panose="020B0604020202020204" pitchFamily="34" charset="0"/>
                        </a:rPr>
                        <a:t> qua </a:t>
                      </a:r>
                      <a:r>
                        <a:rPr lang="en-US" sz="1500" dirty="0" err="1">
                          <a:effectLst/>
                          <a:latin typeface="Arial" panose="020B0604020202020204" pitchFamily="34" charset="0"/>
                          <a:cs typeface="Arial" panose="020B0604020202020204" pitchFamily="34" charset="0"/>
                        </a:rPr>
                        <a:t>khó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cần </a:t>
                      </a:r>
                      <a:r>
                        <a:rPr lang="en-US" sz="1500" dirty="0" err="1">
                          <a:effectLst/>
                          <a:latin typeface="Arial" panose="020B0604020202020204" pitchFamily="34" charset="0"/>
                          <a:cs typeface="Arial" panose="020B0604020202020204" pitchFamily="34" charset="0"/>
                        </a:rPr>
                        <a:t>thiết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249194435"/>
                  </a:ext>
                </a:extLst>
              </a:tr>
              <a:tr h="1086961">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hướng</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nghề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nghiệp</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Nhận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sở</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Hiểu</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vai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trò</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xã</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hội</a:t>
                      </a:r>
                      <a:r>
                        <a:rPr lang="en-US" sz="1500" dirty="0" smtClean="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Nắm</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chính</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nghề</a:t>
                      </a:r>
                      <a:r>
                        <a:rPr lang="en-US" sz="1500" dirty="0">
                          <a:effectLst/>
                          <a:latin typeface="Arial" panose="020B0604020202020204" pitchFamily="34" charset="0"/>
                          <a:cs typeface="Arial" panose="020B0604020202020204" pitchFamily="34" charset="0"/>
                        </a:rPr>
                        <a:t> ở </a:t>
                      </a:r>
                      <a:r>
                        <a:rPr lang="en-US" sz="1500" dirty="0" err="1">
                          <a:effectLst/>
                          <a:latin typeface="Arial" panose="020B0604020202020204" pitchFamily="34" charset="0"/>
                          <a:cs typeface="Arial" panose="020B0604020202020204" pitchFamily="34" charset="0"/>
                        </a:rPr>
                        <a:t>địa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phương</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ngành</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nghề</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thuộc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lĩnh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yếu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chọn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hướng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triển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sau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trung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cơ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sở</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3119356924"/>
                  </a:ext>
                </a:extLst>
              </a:tr>
              <a:tr h="1811604">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hoàn</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thiện</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Tự</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đặt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tiêu</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nỗ</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đấu</a:t>
                      </a:r>
                      <a:r>
                        <a:rPr lang="en-US" sz="1500" dirty="0">
                          <a:effectLst/>
                          <a:latin typeface="Arial" panose="020B0604020202020204" pitchFamily="34" charset="0"/>
                          <a:cs typeface="Arial" panose="020B0604020202020204" pitchFamily="34" charset="0"/>
                        </a:rPr>
                        <a:t> thực </a:t>
                      </a:r>
                      <a:r>
                        <a:rPr lang="en-US" sz="1500" dirty="0" err="1" smtClean="0">
                          <a:effectLst/>
                          <a:latin typeface="Arial" panose="020B0604020202020204" pitchFamily="34" charset="0"/>
                          <a:cs typeface="Arial" panose="020B0604020202020204" pitchFamily="34" charset="0"/>
                        </a:rPr>
                        <a:t>hiện</a:t>
                      </a:r>
                      <a:r>
                        <a:rPr lang="en-US" sz="1500" dirty="0" smtClean="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thực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hoạch</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chọn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nguồn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tài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liệu</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lưu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giữ</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chọn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lọc</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bằng</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ghi</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tóm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tắt</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bằng</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bản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từ</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khoá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chú</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bài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giáo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theo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chính</a:t>
                      </a:r>
                      <a:r>
                        <a:rPr lang="en-US" sz="1500" dirty="0" smtClean="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Nhận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điều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chỉnh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sai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sót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chế</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bè</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góp</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kiếm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hỗ</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trợ</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gặp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endParaRPr lang="en-US" sz="1500" dirty="0" smtClean="0">
                        <a:effectLst/>
                        <a:latin typeface="Arial" panose="020B0604020202020204" pitchFamily="34" charset="0"/>
                        <a:cs typeface="Arial" panose="020B0604020202020204" pitchFamily="34" charset="0"/>
                      </a:endParaRP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rèn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luyện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khắc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phục</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hạn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chế</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hướng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trị</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hội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288217316"/>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nvGraphicFramePr>
        <p:xfrm>
          <a:off x="0" y="0"/>
          <a:ext cx="12206288" cy="6878639"/>
        </p:xfrm>
        <a:graphic>
          <a:graphicData uri="http://schemas.openxmlformats.org/drawingml/2006/table">
            <a:tbl>
              <a:tblPr firstRow="1" firstCol="1" bandRow="1">
                <a:tableStyleId>{5C22544A-7EE6-4342-B048-85BDC9FD1C3A}</a:tableStyleId>
              </a:tblPr>
              <a:tblGrid>
                <a:gridCol w="2441257">
                  <a:extLst>
                    <a:ext uri="{9D8B030D-6E8A-4147-A177-3AD203B41FA5}">
                      <a16:colId xmlns:a16="http://schemas.microsoft.com/office/drawing/2014/main" xmlns="" val="439139241"/>
                    </a:ext>
                  </a:extLst>
                </a:gridCol>
                <a:gridCol w="9765031">
                  <a:extLst>
                    <a:ext uri="{9D8B030D-6E8A-4147-A177-3AD203B41FA5}">
                      <a16:colId xmlns:a16="http://schemas.microsoft.com/office/drawing/2014/main" xmlns="" val="2403161425"/>
                    </a:ext>
                  </a:extLst>
                </a:gridCol>
              </a:tblGrid>
              <a:tr h="267408">
                <a:tc gridSpan="2">
                  <a:txBody>
                    <a:bodyPr/>
                    <a:lstStyle/>
                    <a:p>
                      <a:pPr algn="ctr">
                        <a:lnSpc>
                          <a:spcPct val="107000"/>
                        </a:lnSpc>
                        <a:spcAft>
                          <a:spcPts val="800"/>
                        </a:spcAft>
                      </a:pP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7030A0"/>
                    </a:solidFill>
                  </a:tcPr>
                </a:tc>
                <a:tc hMerge="1">
                  <a:txBody>
                    <a:bodyPr/>
                    <a:lstStyle/>
                    <a:p>
                      <a:endParaRPr lang="en-US"/>
                    </a:p>
                  </a:txBody>
                  <a:tcPr/>
                </a:tc>
                <a:extLst>
                  <a:ext uri="{0D108BD9-81ED-4DB2-BD59-A6C34878D82A}">
                    <a16:rowId xmlns:a16="http://schemas.microsoft.com/office/drawing/2014/main" xmlns="" val="1550530921"/>
                  </a:ext>
                </a:extLst>
              </a:tr>
              <a:tr h="2096133">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Xác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nội</a:t>
                      </a:r>
                      <a:r>
                        <a:rPr lang="en-US" sz="1500" dirty="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dung, </a:t>
                      </a:r>
                      <a:r>
                        <a:rPr lang="en-US" sz="1500" dirty="0" err="1" smtClean="0">
                          <a:effectLst/>
                          <a:latin typeface="Arial" panose="020B0604020202020204" pitchFamily="34" charset="0"/>
                          <a:cs typeface="Arial" panose="020B0604020202020204" pitchFamily="34" charset="0"/>
                        </a:rPr>
                        <a:t>phương</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thái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112713" indent="344488"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đặt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vai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trò</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trọng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đặt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tiêu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trước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endParaRPr lang="en-US" sz="1500" dirty="0" smtClean="0">
                        <a:effectLst/>
                        <a:latin typeface="Arial" panose="020B0604020202020204" pitchFamily="34" charset="0"/>
                        <a:cs typeface="Arial" panose="020B0604020202020204" pitchFamily="34" charset="0"/>
                      </a:endParaRPr>
                    </a:p>
                    <a:p>
                      <a:pPr marL="112713" indent="344488" algn="just">
                        <a:lnSpc>
                          <a:spcPct val="100000"/>
                        </a:lnSpc>
                        <a:spcAft>
                          <a:spcPts val="0"/>
                        </a:spcAft>
                      </a:pPr>
                      <a:r>
                        <a:rPr lang="en-US" sz="1500" dirty="0" err="1" smtClean="0">
                          <a:effectLst/>
                          <a:latin typeface="Arial" panose="020B0604020202020204" pitchFamily="34" charset="0"/>
                          <a:cs typeface="Arial" panose="020B0604020202020204" pitchFamily="34" charset="0"/>
                        </a:rPr>
                        <a:t>Hiểu</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nội</a:t>
                      </a:r>
                      <a:r>
                        <a:rPr lang="en-US" sz="1500" dirty="0">
                          <a:effectLst/>
                          <a:latin typeface="Arial" panose="020B0604020202020204" pitchFamily="34" charset="0"/>
                          <a:cs typeface="Arial" panose="020B0604020202020204" pitchFamily="34" charset="0"/>
                        </a:rPr>
                        <a:t> dung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phương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cần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dụng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hiệu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quả</a:t>
                      </a:r>
                      <a:r>
                        <a:rPr lang="en-US" sz="1500" dirty="0">
                          <a:effectLst/>
                          <a:latin typeface="Arial" panose="020B0604020202020204" pitchFamily="34" charset="0"/>
                          <a:cs typeface="Arial" panose="020B0604020202020204" pitchFamily="34" charset="0"/>
                        </a:rPr>
                        <a:t>. </a:t>
                      </a:r>
                      <a:endParaRPr lang="en-US" sz="1500" dirty="0" smtClean="0">
                        <a:effectLst/>
                        <a:latin typeface="Arial" panose="020B0604020202020204" pitchFamily="34" charset="0"/>
                        <a:cs typeface="Arial" panose="020B0604020202020204" pitchFamily="34" charset="0"/>
                      </a:endParaRPr>
                    </a:p>
                    <a:p>
                      <a:pPr marL="112713" indent="344488" algn="just">
                        <a:lnSpc>
                          <a:spcPct val="100000"/>
                        </a:lnSpc>
                        <a:spcAft>
                          <a:spcPts val="0"/>
                        </a:spcAft>
                      </a:pPr>
                      <a:r>
                        <a:rPr lang="en-US" sz="1500" dirty="0" err="1" smtClean="0">
                          <a:effectLst/>
                          <a:latin typeface="Arial" panose="020B0604020202020204" pitchFamily="34" charset="0"/>
                          <a:cs typeface="Arial" panose="020B0604020202020204" pitchFamily="34" charset="0"/>
                        </a:rPr>
                        <a:t>Tiếp</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về những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giản</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đời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khoa</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nghệ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thuật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sử</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dụng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ngôn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ngữ</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liệu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kí</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hiệu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ảnh</a:t>
                      </a:r>
                      <a:r>
                        <a:rPr lang="en-US" sz="1500" dirty="0" smtClean="0">
                          <a:effectLst/>
                          <a:latin typeface="Arial" panose="020B0604020202020204" pitchFamily="34" charset="0"/>
                          <a:cs typeface="Arial" panose="020B0604020202020204" pitchFamily="34" charset="0"/>
                        </a:rPr>
                        <a:t>.</a:t>
                      </a:r>
                    </a:p>
                    <a:p>
                      <a:pPr marL="112713" indent="344488"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sử</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dụng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ngôn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ngữ</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liệu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kí</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hiệu</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hình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ảnh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bày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ý </a:t>
                      </a:r>
                      <a:r>
                        <a:rPr lang="en-US" sz="1500" dirty="0" err="1">
                          <a:effectLst/>
                          <a:latin typeface="Arial" panose="020B0604020202020204" pitchFamily="34" charset="0"/>
                          <a:cs typeface="Arial" panose="020B0604020202020204" pitchFamily="34" charset="0"/>
                        </a:rPr>
                        <a:t>tưởng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thảo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luận</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giản</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đời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khoa</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nghệ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thuật</a:t>
                      </a:r>
                      <a:r>
                        <a:rPr lang="en-US" sz="1500" dirty="0" smtClean="0">
                          <a:effectLst/>
                          <a:latin typeface="Arial" panose="020B0604020202020204" pitchFamily="34" charset="0"/>
                          <a:cs typeface="Arial" panose="020B0604020202020204" pitchFamily="34" charset="0"/>
                        </a:rPr>
                        <a:t>.</a:t>
                      </a:r>
                    </a:p>
                    <a:p>
                      <a:pPr marL="112713" indent="344488"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lắng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nghe</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hồi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ngữ</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đặc</a:t>
                      </a:r>
                      <a:r>
                        <a:rPr lang="en-US" sz="1500" dirty="0">
                          <a:effectLst/>
                          <a:latin typeface="Arial" panose="020B0604020202020204" pitchFamily="34" charset="0"/>
                          <a:cs typeface="Arial" panose="020B0604020202020204" pitchFamily="34" charset="0"/>
                        </a:rPr>
                        <a:t> điểm, </a:t>
                      </a:r>
                      <a:r>
                        <a:rPr lang="en-US" sz="1500" dirty="0" err="1">
                          <a:effectLst/>
                          <a:latin typeface="Arial" panose="020B0604020202020204" pitchFamily="34" charset="0"/>
                          <a:cs typeface="Arial" panose="020B0604020202020204" pitchFamily="34" charset="0"/>
                        </a:rPr>
                        <a:t>thái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đối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tượng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602740080"/>
                  </a:ext>
                </a:extLst>
              </a:tr>
              <a:tr h="810850">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Thiết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triển</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các</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hệ</a:t>
                      </a:r>
                      <a:r>
                        <a:rPr lang="en-US" sz="1500" dirty="0" smtClean="0">
                          <a:effectLst/>
                          <a:latin typeface="Arial" panose="020B0604020202020204" pitchFamily="34" charset="0"/>
                          <a:cs typeface="Arial" panose="020B0604020202020204" pitchFamily="34" charset="0"/>
                        </a:rPr>
                        <a:t> XH; </a:t>
                      </a:r>
                      <a:r>
                        <a:rPr lang="en-US" sz="1500" dirty="0" err="1" smtClean="0">
                          <a:effectLst/>
                          <a:latin typeface="Arial" panose="020B0604020202020204" pitchFamily="34" charset="0"/>
                          <a:cs typeface="Arial" panose="020B0604020202020204" pitchFamily="34" charset="0"/>
                        </a:rPr>
                        <a:t>điều</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chỉnh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mâu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thuẫn</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nSpc>
                          <a:spcPct val="107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duy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trì</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triển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mối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smtClean="0">
                          <a:effectLst/>
                          <a:latin typeface="Arial" panose="020B0604020202020204" pitchFamily="34" charset="0"/>
                          <a:cs typeface="Arial" panose="020B0604020202020204" pitchFamily="34" charset="0"/>
                        </a:rPr>
                        <a:t>Nhận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mâu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thuẫn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giữa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hoặc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giữa</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nhau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chí</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mâu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thuẫn</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561125641"/>
                  </a:ext>
                </a:extLst>
              </a:tr>
              <a:tr h="621078">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Xác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phương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nSpc>
                          <a:spcPct val="107000"/>
                        </a:lnSpc>
                        <a:spcAft>
                          <a:spcPts val="0"/>
                        </a:spcAft>
                      </a:pP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vụ</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tốt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bằng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theo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nhóm</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2005013247"/>
                  </a:ext>
                </a:extLst>
              </a:tr>
              <a:tr h="517564">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Xác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nSpc>
                          <a:spcPct val="107000"/>
                        </a:lnSpc>
                        <a:spcAft>
                          <a:spcPts val="0"/>
                        </a:spcAft>
                      </a:pP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rõ</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vụ</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nhóm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đánh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mình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932437981"/>
                  </a:ext>
                </a:extLst>
              </a:tr>
              <a:tr h="638329">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cầu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của </a:t>
                      </a:r>
                      <a:r>
                        <a:rPr lang="en-US" sz="1500" dirty="0" err="1" smtClean="0">
                          <a:effectLst/>
                          <a:latin typeface="Arial" panose="020B0604020202020204" pitchFamily="34" charset="0"/>
                          <a:cs typeface="Arial" panose="020B0604020202020204" pitchFamily="34" charset="0"/>
                        </a:rPr>
                        <a:t>người</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nSpc>
                          <a:spcPct val="107000"/>
                        </a:lnSpc>
                        <a:spcAft>
                          <a:spcPts val="0"/>
                        </a:spcAft>
                      </a:pPr>
                      <a:r>
                        <a:rPr lang="en-US" sz="1500" dirty="0" err="1">
                          <a:effectLst/>
                          <a:latin typeface="Arial" panose="020B0604020202020204" pitchFamily="34" charset="0"/>
                          <a:cs typeface="Arial" panose="020B0604020202020204" pitchFamily="34" charset="0"/>
                        </a:rPr>
                        <a:t>Đánh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nguyện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vọng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từng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nhóm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phương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tổ</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417271541"/>
                  </a:ext>
                </a:extLst>
              </a:tr>
              <a:tr h="560695">
                <a:tc>
                  <a:txBody>
                    <a:bodyPr/>
                    <a:lstStyle/>
                    <a:p>
                      <a:pPr algn="ctr">
                        <a:lnSpc>
                          <a:spcPct val="100000"/>
                        </a:lnSpc>
                        <a:spcAft>
                          <a:spcPts val="0"/>
                        </a:spcAft>
                      </a:pPr>
                      <a:r>
                        <a:rPr lang="en-US" sz="1500" dirty="0" err="1">
                          <a:effectLst/>
                          <a:latin typeface="Arial" panose="020B0604020202020204" pitchFamily="34" charset="0"/>
                          <a:cs typeface="Arial" panose="020B0604020202020204" pitchFamily="34" charset="0"/>
                        </a:rPr>
                        <a:t>Tổ</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chức</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và</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thuyết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phục</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44488">
                        <a:lnSpc>
                          <a:spcPct val="107000"/>
                        </a:lnSpc>
                        <a:spcAft>
                          <a:spcPts val="0"/>
                        </a:spcAft>
                      </a:pP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gương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mẫu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hoàn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phần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góp</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điều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chỉnh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thúc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đẩy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chung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khiêm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tốn</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hỏi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nhóm</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282858759"/>
                  </a:ext>
                </a:extLst>
              </a:tr>
              <a:tr h="388174">
                <a:tc>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Đánh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HĐ</a:t>
                      </a:r>
                      <a:r>
                        <a:rPr lang="en-US" sz="1500" baseline="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hợp</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tác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nSpc>
                          <a:spcPct val="107000"/>
                        </a:lnSpc>
                        <a:spcAft>
                          <a:spcPts val="0"/>
                        </a:spcAft>
                      </a:pP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xét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ưu</a:t>
                      </a:r>
                      <a:r>
                        <a:rPr lang="en-US" sz="1500" dirty="0">
                          <a:effectLst/>
                          <a:latin typeface="Arial" panose="020B0604020202020204" pitchFamily="34" charset="0"/>
                          <a:cs typeface="Arial" panose="020B0604020202020204" pitchFamily="34" charset="0"/>
                        </a:rPr>
                        <a:t> điểm, </a:t>
                      </a:r>
                      <a:r>
                        <a:rPr lang="en-US" sz="1500" dirty="0" err="1">
                          <a:effectLst/>
                          <a:latin typeface="Arial" panose="020B0604020202020204" pitchFamily="34" charset="0"/>
                          <a:cs typeface="Arial" panose="020B0604020202020204" pitchFamily="34" charset="0"/>
                        </a:rPr>
                        <a:t>thiếu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sót</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từng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nhóm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cả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nhóm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CV</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3888513902"/>
                  </a:ext>
                </a:extLst>
              </a:tr>
              <a:tr h="978408">
                <a:tc>
                  <a:txBody>
                    <a:bodyPr/>
                    <a:lstStyle/>
                    <a:p>
                      <a:pPr algn="ctr">
                        <a:lnSpc>
                          <a:spcPct val="107000"/>
                        </a:lnSpc>
                        <a:spcAft>
                          <a:spcPts val="0"/>
                        </a:spcAft>
                      </a:pPr>
                      <a:r>
                        <a:rPr lang="en-US" sz="1500">
                          <a:effectLst/>
                          <a:latin typeface="Arial" panose="020B0604020202020204" pitchFamily="34" charset="0"/>
                          <a:cs typeface="Arial" panose="020B0604020202020204" pitchFamily="34" charset="0"/>
                        </a:rPr>
                        <a:t>Hội nhập quốc tế</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112713" indent="344488">
                        <a:lnSpc>
                          <a:spcPct val="107000"/>
                        </a:lnSpc>
                        <a:spcAft>
                          <a:spcPts val="0"/>
                        </a:spcAft>
                      </a:pPr>
                      <a:r>
                        <a:rPr lang="en-US" sz="1500" dirty="0" err="1" smtClean="0">
                          <a:effectLst/>
                          <a:latin typeface="Arial" panose="020B0604020202020204" pitchFamily="34" charset="0"/>
                          <a:cs typeface="Arial" panose="020B0604020202020204" pitchFamily="34" charset="0"/>
                        </a:rPr>
                        <a:t>Có</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giữa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Việt</a:t>
                      </a:r>
                      <a:r>
                        <a:rPr lang="en-US" sz="1500" dirty="0">
                          <a:effectLst/>
                          <a:latin typeface="Arial" panose="020B0604020202020204" pitchFamily="34" charset="0"/>
                          <a:cs typeface="Arial" panose="020B0604020202020204" pitchFamily="34" charset="0"/>
                        </a:rPr>
                        <a:t> Nam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nước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tổ</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quốc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thường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xuyên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Việt</a:t>
                      </a:r>
                      <a:r>
                        <a:rPr lang="en-US" sz="1500" dirty="0">
                          <a:effectLst/>
                          <a:latin typeface="Arial" panose="020B0604020202020204" pitchFamily="34" charset="0"/>
                          <a:cs typeface="Arial" panose="020B0604020202020204" pitchFamily="34" charset="0"/>
                        </a:rPr>
                        <a:t> Nam. </a:t>
                      </a:r>
                    </a:p>
                    <a:p>
                      <a:pPr marL="112713" indent="344488">
                        <a:lnSpc>
                          <a:spcPct val="107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hoạt</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động</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hội</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quốc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với</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bản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đặc</a:t>
                      </a:r>
                      <a:r>
                        <a:rPr lang="en-US" sz="1500" dirty="0">
                          <a:effectLst/>
                          <a:latin typeface="Arial" panose="020B0604020202020204" pitchFamily="34" charset="0"/>
                          <a:cs typeface="Arial" panose="020B0604020202020204" pitchFamily="34" charset="0"/>
                        </a:rPr>
                        <a:t> điểm của </a:t>
                      </a:r>
                      <a:r>
                        <a:rPr lang="en-US" sz="1500" dirty="0" err="1">
                          <a:effectLst/>
                          <a:latin typeface="Arial" panose="020B0604020202020204" pitchFamily="34" charset="0"/>
                          <a:cs typeface="Arial" panose="020B0604020202020204" pitchFamily="34" charset="0"/>
                        </a:rPr>
                        <a:t>nhà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trường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phương</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458760461"/>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12192000" cy="6865939"/>
        </p:xfrm>
        <a:graphic>
          <a:graphicData uri="http://schemas.openxmlformats.org/drawingml/2006/table">
            <a:tbl>
              <a:tblPr firstRow="1" firstCol="1" bandRow="1">
                <a:tableStyleId>{5C22544A-7EE6-4342-B048-85BDC9FD1C3A}</a:tableStyleId>
              </a:tblPr>
              <a:tblGrid>
                <a:gridCol w="2484633">
                  <a:extLst>
                    <a:ext uri="{9D8B030D-6E8A-4147-A177-3AD203B41FA5}">
                      <a16:colId xmlns:a16="http://schemas.microsoft.com/office/drawing/2014/main" xmlns="" val="467267403"/>
                    </a:ext>
                  </a:extLst>
                </a:gridCol>
                <a:gridCol w="9707367">
                  <a:extLst>
                    <a:ext uri="{9D8B030D-6E8A-4147-A177-3AD203B41FA5}">
                      <a16:colId xmlns:a16="http://schemas.microsoft.com/office/drawing/2014/main" xmlns="" val="4040439165"/>
                    </a:ext>
                  </a:extLst>
                </a:gridCol>
              </a:tblGrid>
              <a:tr h="310523">
                <a:tc gridSpan="2">
                  <a:txBody>
                    <a:bodyPr/>
                    <a:lstStyle/>
                    <a:p>
                      <a:pPr algn="ctr">
                        <a:lnSpc>
                          <a:spcPct val="107000"/>
                        </a:lnSpc>
                        <a:spcAft>
                          <a:spcPts val="800"/>
                        </a:spcAft>
                      </a:pP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tạo</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7030A0"/>
                    </a:solidFill>
                  </a:tcPr>
                </a:tc>
                <a:tc hMerge="1">
                  <a:txBody>
                    <a:bodyPr/>
                    <a:lstStyle/>
                    <a:p>
                      <a:endParaRPr lang="en-US"/>
                    </a:p>
                  </a:txBody>
                  <a:tcPr/>
                </a:tc>
                <a:extLst>
                  <a:ext uri="{0D108BD9-81ED-4DB2-BD59-A6C34878D82A}">
                    <a16:rowId xmlns:a16="http://schemas.microsoft.com/office/drawing/2014/main" xmlns="" val="1334446519"/>
                  </a:ext>
                </a:extLst>
              </a:tr>
              <a:tr h="888432">
                <a:tc>
                  <a:txBody>
                    <a:bodyPr/>
                    <a:lstStyle/>
                    <a:p>
                      <a:pPr algn="ctr">
                        <a:lnSpc>
                          <a:spcPct val="100000"/>
                        </a:lnSpc>
                        <a:spcAft>
                          <a:spcPts val="800"/>
                        </a:spcAft>
                      </a:pP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ra</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tưởng</a:t>
                      </a:r>
                      <a:r>
                        <a:rPr lang="en-US" sz="1500" dirty="0">
                          <a:effectLst/>
                          <a:latin typeface="Arial" panose="020B0604020202020204" pitchFamily="34" charset="0"/>
                          <a:cs typeface="Arial" panose="020B0604020202020204" pitchFamily="34" charset="0"/>
                        </a:rPr>
                        <a:t> mới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làm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rõ</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ý </a:t>
                      </a:r>
                      <a:r>
                        <a:rPr lang="en-US" sz="1500" dirty="0" err="1">
                          <a:effectLst/>
                          <a:latin typeface="Arial" panose="020B0604020202020204" pitchFamily="34" charset="0"/>
                          <a:cs typeface="Arial" panose="020B0604020202020204" pitchFamily="34" charset="0"/>
                        </a:rPr>
                        <a:t>tưởng</a:t>
                      </a:r>
                      <a:r>
                        <a:rPr lang="en-US" sz="1500" dirty="0">
                          <a:effectLst/>
                          <a:latin typeface="Arial" panose="020B0604020202020204" pitchFamily="34" charset="0"/>
                          <a:cs typeface="Arial" panose="020B0604020202020204" pitchFamily="34" charset="0"/>
                        </a:rPr>
                        <a:t> mới;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tóm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tắt</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liên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từ</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nhiều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nguồn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nhau</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522401248"/>
                  </a:ext>
                </a:extLst>
              </a:tr>
              <a:tr h="828053">
                <a:tc>
                  <a:txBody>
                    <a:bodyPr/>
                    <a:lstStyle/>
                    <a:p>
                      <a:pPr algn="ctr">
                        <a:lnSpc>
                          <a:spcPct val="100000"/>
                        </a:lnSpc>
                        <a:spcAft>
                          <a:spcPts val="800"/>
                        </a:spcAft>
                      </a:pPr>
                      <a:r>
                        <a:rPr lang="en-US" sz="1500">
                          <a:effectLst/>
                          <a:latin typeface="Arial" panose="020B0604020202020204" pitchFamily="34" charset="0"/>
                          <a:cs typeface="Arial" panose="020B0604020202020204" pitchFamily="34" charset="0"/>
                        </a:rPr>
                        <a:t>Phát hiện và làm</a:t>
                      </a:r>
                      <a:br>
                        <a:rPr lang="en-US" sz="1500">
                          <a:effectLst/>
                          <a:latin typeface="Arial" panose="020B0604020202020204" pitchFamily="34" charset="0"/>
                          <a:cs typeface="Arial" panose="020B0604020202020204" pitchFamily="34" charset="0"/>
                        </a:rPr>
                      </a:br>
                      <a:r>
                        <a:rPr lang="en-US" sz="1500">
                          <a:effectLst/>
                          <a:latin typeface="Arial" panose="020B0604020202020204" pitchFamily="34" charset="0"/>
                          <a:cs typeface="Arial" panose="020B0604020202020204" pitchFamily="34" charset="0"/>
                        </a:rPr>
                        <a:t>rõ vấn đề</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a:effectLst/>
                          <a:latin typeface="Arial" panose="020B0604020202020204" pitchFamily="34" charset="0"/>
                          <a:cs typeface="Arial" panose="020B0604020202020204" pitchFamily="34" charset="0"/>
                        </a:rPr>
                        <a:t>Phân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huống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nêu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huống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có</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3134107961"/>
                  </a:ext>
                </a:extLst>
              </a:tr>
              <a:tr h="1466342">
                <a:tc>
                  <a:txBody>
                    <a:bodyPr/>
                    <a:lstStyle/>
                    <a:p>
                      <a:pPr algn="ctr">
                        <a:lnSpc>
                          <a:spcPct val="100000"/>
                        </a:lnSpc>
                        <a:spcAft>
                          <a:spcPts val="800"/>
                        </a:spcAft>
                      </a:pPr>
                      <a:r>
                        <a:rPr lang="en-US" sz="1500" dirty="0" err="1">
                          <a:effectLst/>
                          <a:latin typeface="Arial" panose="020B0604020202020204" pitchFamily="34" charset="0"/>
                          <a:cs typeface="Arial" panose="020B0604020202020204" pitchFamily="34" charset="0"/>
                        </a:rPr>
                        <a:t>Hình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và</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triển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khai</a:t>
                      </a:r>
                      <a:r>
                        <a:rPr lang="en-US" sz="1500" dirty="0">
                          <a:effectLst/>
                          <a:latin typeface="Arial" panose="020B0604020202020204" pitchFamily="34" charset="0"/>
                          <a:cs typeface="Arial" panose="020B0604020202020204" pitchFamily="34" charset="0"/>
                        </a:rPr>
                        <a:t> ý</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tưởng</a:t>
                      </a:r>
                      <a:r>
                        <a:rPr lang="en-US" sz="1500" dirty="0">
                          <a:effectLst/>
                          <a:latin typeface="Arial" panose="020B0604020202020204" pitchFamily="34" charset="0"/>
                          <a:cs typeface="Arial" panose="020B0604020202020204" pitchFamily="34" charset="0"/>
                        </a:rPr>
                        <a:t> mới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yếu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tố</a:t>
                      </a:r>
                      <a:r>
                        <a:rPr lang="en-US" sz="1500" dirty="0">
                          <a:effectLst/>
                          <a:latin typeface="Arial" panose="020B0604020202020204" pitchFamily="34" charset="0"/>
                          <a:cs typeface="Arial" panose="020B0604020202020204" pitchFamily="34" charset="0"/>
                        </a:rPr>
                        <a:t> mới,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những ý </a:t>
                      </a:r>
                      <a:r>
                        <a:rPr lang="en-US" sz="1500" dirty="0" err="1">
                          <a:effectLst/>
                          <a:latin typeface="Arial" panose="020B0604020202020204" pitchFamily="34" charset="0"/>
                          <a:cs typeface="Arial" panose="020B0604020202020204" pitchFamily="34" charset="0"/>
                        </a:rPr>
                        <a:t>kiến</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tưởng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dựa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nguồn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đã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tiến</a:t>
                      </a:r>
                      <a:r>
                        <a:rPr lang="en-US" sz="1500" dirty="0">
                          <a:effectLst/>
                          <a:latin typeface="Arial" panose="020B0604020202020204" pitchFamily="34" charset="0"/>
                          <a:cs typeface="Arial" panose="020B0604020202020204" pitchFamily="34" charset="0"/>
                        </a:rPr>
                        <a:t> hay </a:t>
                      </a:r>
                      <a:r>
                        <a:rPr lang="en-US" sz="1500" dirty="0" err="1">
                          <a:effectLst/>
                          <a:latin typeface="Arial" panose="020B0604020202020204" pitchFamily="34" charset="0"/>
                          <a:cs typeface="Arial" panose="020B0604020202020204" pitchFamily="34" charset="0"/>
                        </a:rPr>
                        <a:t>thay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còn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so </a:t>
                      </a:r>
                      <a:r>
                        <a:rPr lang="en-US" sz="1500" dirty="0" err="1">
                          <a:effectLst/>
                          <a:latin typeface="Arial" panose="020B0604020202020204" pitchFamily="34" charset="0"/>
                          <a:cs typeface="Arial" panose="020B0604020202020204" pitchFamily="34" charset="0"/>
                        </a:rPr>
                        <a:t>sánh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luận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2003170276"/>
                  </a:ext>
                </a:extLst>
              </a:tr>
              <a:tr h="914308">
                <a:tc>
                  <a:txBody>
                    <a:bodyPr/>
                    <a:lstStyle/>
                    <a:p>
                      <a:pPr algn="ctr">
                        <a:lnSpc>
                          <a:spcPct val="100000"/>
                        </a:lnSpc>
                        <a:spcAft>
                          <a:spcPts val="800"/>
                        </a:spcAft>
                      </a:pPr>
                      <a:r>
                        <a:rPr lang="en-US" sz="1500">
                          <a:effectLst/>
                          <a:latin typeface="Arial" panose="020B0604020202020204" pitchFamily="34" charset="0"/>
                          <a:cs typeface="Arial" panose="020B0604020202020204" pitchFamily="34" charset="0"/>
                        </a:rPr>
                        <a:t>Đề xuất, lựa</a:t>
                      </a:r>
                      <a:br>
                        <a:rPr lang="en-US" sz="1500">
                          <a:effectLst/>
                          <a:latin typeface="Arial" panose="020B0604020202020204" pitchFamily="34" charset="0"/>
                          <a:cs typeface="Arial" panose="020B0604020202020204" pitchFamily="34" charset="0"/>
                        </a:rPr>
                      </a:br>
                      <a:r>
                        <a:rPr lang="en-US" sz="1500">
                          <a:effectLst/>
                          <a:latin typeface="Arial" panose="020B0604020202020204" pitchFamily="34" charset="0"/>
                          <a:cs typeface="Arial" panose="020B0604020202020204" pitchFamily="34" charset="0"/>
                        </a:rPr>
                        <a:t>chọn giải pháp</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a:effectLst/>
                          <a:latin typeface="Arial" panose="020B0604020202020204" pitchFamily="34" charset="0"/>
                          <a:cs typeface="Arial" panose="020B0604020202020204" pitchFamily="34" charset="0"/>
                        </a:rPr>
                        <a:t>Xác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định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liên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quyết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130984738"/>
                  </a:ext>
                </a:extLst>
              </a:tr>
              <a:tr h="1293832">
                <a:tc>
                  <a:txBody>
                    <a:bodyPr/>
                    <a:lstStyle/>
                    <a:p>
                      <a:pPr algn="ctr">
                        <a:lnSpc>
                          <a:spcPct val="100000"/>
                        </a:lnSpc>
                        <a:spcAft>
                          <a:spcPts val="800"/>
                        </a:spcAft>
                      </a:pPr>
                      <a:r>
                        <a:rPr lang="en-US" sz="1500">
                          <a:effectLst/>
                          <a:latin typeface="Arial" panose="020B0604020202020204" pitchFamily="34" charset="0"/>
                          <a:cs typeface="Arial" panose="020B0604020202020204" pitchFamily="34" charset="0"/>
                        </a:rPr>
                        <a:t>Thiết kế và tổ</a:t>
                      </a:r>
                      <a:br>
                        <a:rPr lang="en-US" sz="1500">
                          <a:effectLst/>
                          <a:latin typeface="Arial" panose="020B0604020202020204" pitchFamily="34" charset="0"/>
                          <a:cs typeface="Arial" panose="020B0604020202020204" pitchFamily="34" charset="0"/>
                        </a:rPr>
                      </a:br>
                      <a:r>
                        <a:rPr lang="en-US" sz="1500">
                          <a:effectLst/>
                          <a:latin typeface="Arial" panose="020B0604020202020204" pitchFamily="34" charset="0"/>
                          <a:cs typeface="Arial" panose="020B0604020202020204" pitchFamily="34" charset="0"/>
                        </a:rPr>
                        <a:t>chức hoạt động</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Lập</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tiêu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nội</a:t>
                      </a:r>
                      <a:r>
                        <a:rPr lang="en-US" sz="1500" dirty="0">
                          <a:effectLst/>
                          <a:latin typeface="Arial" panose="020B0604020202020204" pitchFamily="34" charset="0"/>
                          <a:cs typeface="Arial" panose="020B0604020202020204" pitchFamily="34" charset="0"/>
                        </a:rPr>
                        <a:t> dung, </a:t>
                      </a:r>
                      <a:r>
                        <a:rPr lang="en-US" sz="1500" dirty="0" err="1">
                          <a:effectLst/>
                          <a:latin typeface="Arial" panose="020B0604020202020204" pitchFamily="34" charset="0"/>
                          <a:cs typeface="Arial" panose="020B0604020202020204" pitchFamily="34" charset="0"/>
                        </a:rPr>
                        <a:t>hình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Biết</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nhiệm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vụ</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hợp</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cho</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thành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smtClean="0">
                          <a:effectLst/>
                          <a:latin typeface="Arial" panose="020B0604020202020204" pitchFamily="34" charset="0"/>
                          <a:cs typeface="Arial" panose="020B0604020202020204" pitchFamily="34" charset="0"/>
                        </a:rPr>
                        <a:t>.</a:t>
                      </a:r>
                    </a:p>
                    <a:p>
                      <a:pPr marL="60325" indent="396875" algn="just">
                        <a:lnSpc>
                          <a:spcPct val="100000"/>
                        </a:lnSpc>
                        <a:spcAft>
                          <a:spcPts val="0"/>
                        </a:spcAft>
                      </a:pPr>
                      <a:r>
                        <a:rPr lang="en-US" sz="1500" dirty="0" err="1" smtClean="0">
                          <a:effectLst/>
                          <a:latin typeface="Arial" panose="020B0604020202020204" pitchFamily="34" charset="0"/>
                          <a:cs typeface="Arial" panose="020B0604020202020204" pitchFamily="34" charset="0"/>
                        </a:rPr>
                        <a:t>Đánh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hay </a:t>
                      </a:r>
                      <a:r>
                        <a:rPr lang="en-US" sz="1500" dirty="0" err="1">
                          <a:effectLst/>
                          <a:latin typeface="Arial" panose="020B0604020202020204" pitchFamily="34" charset="0"/>
                          <a:cs typeface="Arial" panose="020B0604020202020204" pitchFamily="34" charset="0"/>
                        </a:rPr>
                        <a:t>không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kế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thực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giải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pháp</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2612774333"/>
                  </a:ext>
                </a:extLst>
              </a:tr>
              <a:tr h="1164449">
                <a:tc>
                  <a:txBody>
                    <a:bodyPr/>
                    <a:lstStyle/>
                    <a:p>
                      <a:pPr algn="ctr">
                        <a:lnSpc>
                          <a:spcPct val="107000"/>
                        </a:lnSpc>
                        <a:spcAft>
                          <a:spcPts val="800"/>
                        </a:spcAft>
                      </a:pPr>
                      <a:r>
                        <a:rPr lang="en-US" sz="1500">
                          <a:effectLst/>
                          <a:latin typeface="Arial" panose="020B0604020202020204" pitchFamily="34" charset="0"/>
                          <a:cs typeface="Arial" panose="020B0604020202020204" pitchFamily="34" charset="0"/>
                        </a:rPr>
                        <a:t>Tư duy độc lập</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solidFill>
                      <a:srgbClr val="FF5969"/>
                    </a:solidFill>
                  </a:tcPr>
                </a:tc>
                <a:tc>
                  <a:txBody>
                    <a:bodyPr/>
                    <a:lstStyle/>
                    <a:p>
                      <a:pPr marL="60325" indent="396875" algn="just">
                        <a:lnSpc>
                          <a:spcPct val="107000"/>
                        </a:lnSpc>
                        <a:spcAft>
                          <a:spcPts val="0"/>
                        </a:spcAft>
                      </a:pP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đặt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câu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hỏi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nhau</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vật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tượng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chú</a:t>
                      </a:r>
                      <a:r>
                        <a:rPr lang="en-US" sz="1500" dirty="0">
                          <a:effectLst/>
                          <a:latin typeface="Arial" panose="020B0604020202020204" pitchFamily="34" charset="0"/>
                          <a:cs typeface="Arial" panose="020B0604020202020204" pitchFamily="34" charset="0"/>
                        </a:rPr>
                        <a:t> ý </a:t>
                      </a:r>
                      <a:r>
                        <a:rPr lang="en-US" sz="1500" dirty="0" err="1">
                          <a:effectLst/>
                          <a:latin typeface="Arial" panose="020B0604020202020204" pitchFamily="34" charset="0"/>
                          <a:cs typeface="Arial" panose="020B0604020202020204" pitchFamily="34" charset="0"/>
                        </a:rPr>
                        <a:t>lắng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nghe</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tiếp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tin, ý </a:t>
                      </a:r>
                      <a:r>
                        <a:rPr lang="en-US" sz="1500" dirty="0" err="1">
                          <a:effectLst/>
                          <a:latin typeface="Arial" panose="020B0604020202020204" pitchFamily="34" charset="0"/>
                          <a:cs typeface="Arial" panose="020B0604020202020204" pitchFamily="34" charset="0"/>
                        </a:rPr>
                        <a:t>tưởng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nhắc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chọn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lọc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quan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tâm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chứng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cứ</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nhìn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đánh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vật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tượng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đánh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vấn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huống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dưới</a:t>
                      </a:r>
                      <a:r>
                        <a:rPr lang="en-US" sz="1500" dirty="0">
                          <a:effectLst/>
                          <a:latin typeface="Arial" panose="020B0604020202020204" pitchFamily="34" charset="0"/>
                          <a:cs typeface="Arial" panose="020B0604020202020204" pitchFamily="34" charset="0"/>
                        </a:rPr>
                        <a:t> những </a:t>
                      </a:r>
                      <a:r>
                        <a:rPr lang="en-US" sz="1500" dirty="0" err="1">
                          <a:effectLst/>
                          <a:latin typeface="Arial" panose="020B0604020202020204" pitchFamily="34" charset="0"/>
                          <a:cs typeface="Arial" panose="020B0604020202020204" pitchFamily="34" charset="0"/>
                        </a:rPr>
                        <a:t>góc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nhìn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nhau</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30735" marR="30735" marT="0" marB="0" anchor="ctr"/>
                </a:tc>
                <a:extLst>
                  <a:ext uri="{0D108BD9-81ED-4DB2-BD59-A6C34878D82A}">
                    <a16:rowId xmlns:a16="http://schemas.microsoft.com/office/drawing/2014/main" xmlns="" val="1759207054"/>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30438" y="322263"/>
            <a:ext cx="9185275" cy="1004887"/>
          </a:xfrm>
          <a:ln>
            <a:miter lim="800000"/>
            <a:headEnd/>
            <a:tailEnd/>
          </a:ln>
          <a:extLst/>
        </p:spPr>
        <p:txBody>
          <a:bodyPr rtlCol="0" anchor="ctr">
            <a:noAutofit/>
          </a:bodyPr>
          <a:lstStyle/>
          <a:p>
            <a:pPr algn="ctr" eaLnBrk="1" fontAlgn="auto" hangingPunct="1">
              <a:spcBef>
                <a:spcPts val="600"/>
              </a:spcBef>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ĐỊNH HƯỚNG PHÁT TRIỂN PHẨM </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CHẤT, </a:t>
            </a: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NĂNG LỰC</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CỦA </a:t>
            </a: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NGƯỜI HỌC</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38915" name="Group 1"/>
          <p:cNvGrpSpPr>
            <a:grpSpLocks/>
          </p:cNvGrpSpPr>
          <p:nvPr/>
        </p:nvGrpSpPr>
        <p:grpSpPr bwMode="auto">
          <a:xfrm>
            <a:off x="398463" y="1338263"/>
            <a:ext cx="11460162" cy="5260975"/>
            <a:chOff x="398463" y="1338263"/>
            <a:chExt cx="11459961" cy="5261102"/>
          </a:xfrm>
        </p:grpSpPr>
        <p:grpSp>
          <p:nvGrpSpPr>
            <p:cNvPr id="56324" name="组合 4"/>
            <p:cNvGrpSpPr>
              <a:grpSpLocks/>
            </p:cNvGrpSpPr>
            <p:nvPr/>
          </p:nvGrpSpPr>
          <p:grpSpPr bwMode="auto">
            <a:xfrm>
              <a:off x="398463" y="2078038"/>
              <a:ext cx="2762250" cy="2763837"/>
              <a:chOff x="1689963" y="2421800"/>
              <a:chExt cx="2642282" cy="2642282"/>
            </a:xfrm>
          </p:grpSpPr>
          <p:sp>
            <p:nvSpPr>
              <p:cNvPr id="7" name="椭圆 5"/>
              <p:cNvSpPr/>
              <p:nvPr/>
            </p:nvSpPr>
            <p:spPr>
              <a:xfrm>
                <a:off x="1689963" y="2421800"/>
                <a:ext cx="2642282" cy="2642282"/>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4170" y="2645314"/>
                <a:ext cx="2238896" cy="2240646"/>
              </a:xfrm>
              <a:prstGeom prst="ellipse">
                <a:avLst/>
              </a:prstGeom>
              <a:effectLst>
                <a:innerShdw blurRad="114300">
                  <a:prstClr val="black"/>
                </a:innerShdw>
              </a:effectLst>
            </p:spPr>
          </p:pic>
        </p:grpSp>
        <p:grpSp>
          <p:nvGrpSpPr>
            <p:cNvPr id="56325" name="组合 7"/>
            <p:cNvGrpSpPr>
              <a:grpSpLocks/>
            </p:cNvGrpSpPr>
            <p:nvPr/>
          </p:nvGrpSpPr>
          <p:grpSpPr bwMode="auto">
            <a:xfrm>
              <a:off x="4102100" y="1338263"/>
              <a:ext cx="7710488" cy="1312862"/>
              <a:chOff x="5442041" y="1556744"/>
              <a:chExt cx="5705589" cy="1313057"/>
            </a:xfrm>
          </p:grpSpPr>
          <p:grpSp>
            <p:nvGrpSpPr>
              <p:cNvPr id="56344" name="组合 8"/>
              <p:cNvGrpSpPr>
                <a:grpSpLocks/>
              </p:cNvGrpSpPr>
              <p:nvPr/>
            </p:nvGrpSpPr>
            <p:grpSpPr bwMode="auto">
              <a:xfrm>
                <a:off x="5442041" y="1556744"/>
                <a:ext cx="5705589" cy="1313057"/>
                <a:chOff x="5841004" y="1388597"/>
                <a:chExt cx="5705589" cy="1313057"/>
              </a:xfrm>
            </p:grpSpPr>
            <p:sp>
              <p:nvSpPr>
                <p:cNvPr id="12" name="MH_SubTitle_1"/>
                <p:cNvSpPr>
                  <a:spLocks noChangeArrowheads="1"/>
                </p:cNvSpPr>
                <p:nvPr/>
              </p:nvSpPr>
              <p:spPr bwMode="auto">
                <a:xfrm flipH="1">
                  <a:off x="5840956" y="1388597"/>
                  <a:ext cx="2368183" cy="462042"/>
                </a:xfrm>
                <a:prstGeom prst="rect">
                  <a:avLst/>
                </a:prstGeom>
                <a:noFill/>
              </p:spPr>
              <p:txBody>
                <a:bodyPr wrap="none">
                  <a:spAutoFit/>
                </a:bodyPr>
                <a:lstStyle/>
                <a:p>
                  <a:pPr eaLnBrk="1" fontAlgn="auto" hangingPunct="1">
                    <a:spcBef>
                      <a:spcPts val="0"/>
                    </a:spcBef>
                    <a:spcAft>
                      <a:spcPts val="0"/>
                    </a:spcAft>
                    <a:defRPr/>
                  </a:pP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Dạy</a:t>
                  </a:r>
                  <a:r>
                    <a:rPr lang="en-US" altLang="zh-CN"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học</a:t>
                  </a:r>
                  <a:r>
                    <a:rPr lang="en-US" altLang="zh-CN"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phân</a:t>
                  </a:r>
                  <a:r>
                    <a:rPr lang="en-US" altLang="zh-CN"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hoá</a:t>
                  </a:r>
                  <a:endParaRPr lang="zh-CN" altLang="en-US"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13" name="Rectangle 5"/>
                <p:cNvSpPr/>
                <p:nvPr/>
              </p:nvSpPr>
              <p:spPr bwMode="auto">
                <a:xfrm>
                  <a:off x="5931408" y="1888745"/>
                  <a:ext cx="5615037" cy="81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pPr algn="just" eaLnBrk="1" fontAlgn="auto" hangingPunct="1">
                    <a:spcBef>
                      <a:spcPts val="0"/>
                    </a:spcBef>
                    <a:spcAft>
                      <a:spcPts val="0"/>
                    </a:spcAft>
                    <a:defRPr/>
                  </a:pP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đặc</a:t>
                  </a:r>
                  <a:r>
                    <a:rPr lang="en-US" sz="2000" dirty="0">
                      <a:latin typeface="Arial" panose="020B0604020202020204" pitchFamily="34" charset="0"/>
                      <a:cs typeface="Arial" panose="020B0604020202020204" pitchFamily="34" charset="0"/>
                    </a:rPr>
                    <a:t> điểm </a:t>
                  </a:r>
                  <a:r>
                    <a:rPr lang="en-US" sz="2000" dirty="0" err="1">
                      <a:latin typeface="Arial" panose="020B0604020202020204" pitchFamily="34" charset="0"/>
                      <a:cs typeface="Arial" panose="020B0604020202020204" pitchFamily="34" charset="0"/>
                    </a:rPr>
                    <a:t>tâm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thú</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của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tượng</a:t>
                  </a:r>
                  <a:r>
                    <a:rPr lang="en-US" sz="2000" dirty="0">
                      <a:latin typeface="Arial" panose="020B0604020202020204" pitchFamily="34" charset="0"/>
                      <a:cs typeface="Arial" panose="020B0604020202020204" pitchFamily="34" charset="0"/>
                    </a:rPr>
                    <a:t> học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tiềm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của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em</a:t>
                  </a:r>
                  <a:r>
                    <a:rPr lang="en-US" sz="2000" dirty="0" smtClean="0">
                      <a:latin typeface="Arial" panose="020B0604020202020204" pitchFamily="34" charset="0"/>
                      <a:cs typeface="Arial" panose="020B0604020202020204" pitchFamily="34" charset="0"/>
                    </a:rPr>
                    <a:t>.</a:t>
                  </a:r>
                  <a:endParaRPr lang="en-US" altLang="zh-CN" sz="2000" kern="0" dirty="0">
                    <a:latin typeface="Arial" panose="020B0604020202020204" pitchFamily="34" charset="0"/>
                    <a:ea typeface="Source Han Sans CN Medium" panose="020B0500000000000000" pitchFamily="34" charset="-128"/>
                    <a:cs typeface="Arial" panose="020B0604020202020204" pitchFamily="34" charset="0"/>
                    <a:sym typeface="Lato Light" charset="0"/>
                  </a:endParaRPr>
                </a:p>
              </p:txBody>
            </p:sp>
          </p:grpSp>
          <p:cxnSp>
            <p:nvCxnSpPr>
              <p:cNvPr id="56345" name="直接连接符 9"/>
              <p:cNvCxnSpPr>
                <a:cxnSpLocks noChangeShapeType="1"/>
              </p:cNvCxnSpPr>
              <p:nvPr/>
            </p:nvCxnSpPr>
            <p:spPr bwMode="auto">
              <a:xfrm>
                <a:off x="5554662" y="1985192"/>
                <a:ext cx="1894480" cy="0"/>
              </a:xfrm>
              <a:prstGeom prst="line">
                <a:avLst/>
              </a:prstGeom>
              <a:noFill/>
              <a:ln w="19050" algn="ctr">
                <a:solidFill>
                  <a:srgbClr val="EA5E66"/>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6" name="组合 12"/>
            <p:cNvGrpSpPr>
              <a:grpSpLocks/>
            </p:cNvGrpSpPr>
            <p:nvPr/>
          </p:nvGrpSpPr>
          <p:grpSpPr bwMode="auto">
            <a:xfrm>
              <a:off x="4487863" y="3286125"/>
              <a:ext cx="7359650" cy="1333500"/>
              <a:chOff x="5931267" y="3212034"/>
              <a:chExt cx="4647154" cy="1332563"/>
            </a:xfrm>
          </p:grpSpPr>
          <p:grpSp>
            <p:nvGrpSpPr>
              <p:cNvPr id="56340" name="组合 13"/>
              <p:cNvGrpSpPr>
                <a:grpSpLocks/>
              </p:cNvGrpSpPr>
              <p:nvPr/>
            </p:nvGrpSpPr>
            <p:grpSpPr bwMode="auto">
              <a:xfrm>
                <a:off x="5931267" y="3212034"/>
                <a:ext cx="4647154" cy="1332563"/>
                <a:chOff x="5841005" y="2643475"/>
                <a:chExt cx="4647154" cy="1332563"/>
              </a:xfrm>
            </p:grpSpPr>
            <p:sp>
              <p:nvSpPr>
                <p:cNvPr id="17" name="MH_SubTitle_1"/>
                <p:cNvSpPr>
                  <a:spLocks noChangeArrowheads="1"/>
                </p:cNvSpPr>
                <p:nvPr/>
              </p:nvSpPr>
              <p:spPr bwMode="auto">
                <a:xfrm flipH="1">
                  <a:off x="5840960" y="2643522"/>
                  <a:ext cx="3036234" cy="461649"/>
                </a:xfrm>
                <a:prstGeom prst="rect">
                  <a:avLst/>
                </a:prstGeom>
                <a:noFill/>
              </p:spPr>
              <p:txBody>
                <a:bodyPr wrap="none">
                  <a:spAutoFit/>
                </a:bodyPr>
                <a:lstStyle/>
                <a:p>
                  <a:pPr eaLnBrk="1" fontAlgn="auto" hangingPunct="1">
                    <a:spcBef>
                      <a:spcPts val="0"/>
                    </a:spcBef>
                    <a:spcAft>
                      <a:spcPts val="0"/>
                    </a:spcAft>
                    <a:defRPr/>
                  </a:pP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Dạy</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học</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Tích</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hợp</a:t>
                  </a:r>
                  <a:endParaRPr lang="zh-CN" altLang="en-US" sz="2400" kern="0" dirty="0">
                    <a:solidFill>
                      <a:srgbClr val="EA6103"/>
                    </a:solidFill>
                    <a:latin typeface="Source Han Sans CN Medium" panose="020B0500000000000000" pitchFamily="34" charset="-128"/>
                    <a:ea typeface="Source Han Sans CN Medium" panose="020B0500000000000000" pitchFamily="34" charset="-128"/>
                  </a:endParaRPr>
                </a:p>
              </p:txBody>
            </p:sp>
            <p:sp>
              <p:nvSpPr>
                <p:cNvPr id="56343" name="Rectangle 5"/>
                <p:cNvSpPr>
                  <a:spLocks noChangeArrowheads="1"/>
                </p:cNvSpPr>
                <p:nvPr/>
              </p:nvSpPr>
              <p:spPr bwMode="auto">
                <a:xfrm>
                  <a:off x="5920195" y="3163809"/>
                  <a:ext cx="4567964" cy="81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n-US" altLang="en-US" sz="2000">
                      <a:solidFill>
                        <a:schemeClr val="tx1"/>
                      </a:solidFill>
                      <a:latin typeface="Arial" panose="020B0604020202020204" pitchFamily="34" charset="0"/>
                      <a:cs typeface="Arial" panose="020B0604020202020204" pitchFamily="34" charset="0"/>
                    </a:rPr>
                    <a:t>Giúp học sinh phát triển khả năng huy động tổng hợp kiến thức, kĩ năng thuộc nhiều lĩnh vực khác nhau để giải quyết có hiệu quả các vấn đề trong học tập và trong đời sống, phát triển được năng lực cần thiết, nhất là năng lực giải quyết vấn đề. </a:t>
                  </a:r>
                  <a:endParaRPr lang="en-US" altLang="zh-CN" sz="2000">
                    <a:solidFill>
                      <a:schemeClr val="tx1"/>
                    </a:solidFill>
                    <a:latin typeface="Arial" panose="020B0604020202020204" pitchFamily="34" charset="0"/>
                    <a:cs typeface="Arial" panose="020B0604020202020204" pitchFamily="34" charset="0"/>
                    <a:sym typeface="Lato Light"/>
                  </a:endParaRPr>
                </a:p>
              </p:txBody>
            </p:sp>
          </p:grpSp>
          <p:cxnSp>
            <p:nvCxnSpPr>
              <p:cNvPr id="56341" name="直接连接符 14"/>
              <p:cNvCxnSpPr>
                <a:cxnSpLocks noChangeShapeType="1"/>
              </p:cNvCxnSpPr>
              <p:nvPr/>
            </p:nvCxnSpPr>
            <p:spPr bwMode="auto">
              <a:xfrm>
                <a:off x="6036135" y="3669060"/>
                <a:ext cx="1616750" cy="0"/>
              </a:xfrm>
              <a:prstGeom prst="line">
                <a:avLst/>
              </a:prstGeom>
              <a:noFill/>
              <a:ln w="19050" algn="ctr">
                <a:solidFill>
                  <a:srgbClr val="EA6103"/>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7" name="组合 17"/>
            <p:cNvGrpSpPr>
              <a:grpSpLocks/>
            </p:cNvGrpSpPr>
            <p:nvPr/>
          </p:nvGrpSpPr>
          <p:grpSpPr bwMode="auto">
            <a:xfrm>
              <a:off x="3644699" y="5453276"/>
              <a:ext cx="4572000" cy="461963"/>
              <a:chOff x="5099761" y="4994775"/>
              <a:chExt cx="4571801" cy="461415"/>
            </a:xfrm>
          </p:grpSpPr>
          <p:sp>
            <p:nvSpPr>
              <p:cNvPr id="22" name="MH_SubTitle_1"/>
              <p:cNvSpPr>
                <a:spLocks noChangeArrowheads="1"/>
              </p:cNvSpPr>
              <p:nvPr/>
            </p:nvSpPr>
            <p:spPr bwMode="auto">
              <a:xfrm flipH="1">
                <a:off x="5099905" y="4994661"/>
                <a:ext cx="4571721" cy="461425"/>
              </a:xfrm>
              <a:prstGeom prst="rect">
                <a:avLst/>
              </a:prstGeom>
              <a:noFill/>
            </p:spPr>
            <p:txBody>
              <a:bodyPr>
                <a:spAutoFit/>
              </a:bodyPr>
              <a:lstStyle/>
              <a:p>
                <a:pPr eaLnBrk="1" fontAlgn="auto" hangingPunct="1">
                  <a:spcBef>
                    <a:spcPts val="0"/>
                  </a:spcBef>
                  <a:spcAft>
                    <a:spcPts val="0"/>
                  </a:spcAft>
                  <a:defRPr/>
                </a:pP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Dạy</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học</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thông</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qua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hoạt</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động</a:t>
                </a:r>
                <a:endParaRPr lang="zh-CN" altLang="en-US" sz="2400"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endParaRPr>
              </a:p>
            </p:txBody>
          </p:sp>
          <p:cxnSp>
            <p:nvCxnSpPr>
              <p:cNvPr id="56339" name="直接连接符 19"/>
              <p:cNvCxnSpPr>
                <a:cxnSpLocks noChangeShapeType="1"/>
              </p:cNvCxnSpPr>
              <p:nvPr/>
            </p:nvCxnSpPr>
            <p:spPr bwMode="auto">
              <a:xfrm>
                <a:off x="5210271" y="5432319"/>
                <a:ext cx="4297493" cy="0"/>
              </a:xfrm>
              <a:prstGeom prst="line">
                <a:avLst/>
              </a:prstGeom>
              <a:noFill/>
              <a:ln w="19050" algn="ctr">
                <a:solidFill>
                  <a:srgbClr val="0099A9"/>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56328" name="组合 22"/>
            <p:cNvGrpSpPr>
              <a:grpSpLocks/>
            </p:cNvGrpSpPr>
            <p:nvPr/>
          </p:nvGrpSpPr>
          <p:grpSpPr bwMode="auto">
            <a:xfrm>
              <a:off x="2776538" y="1385888"/>
              <a:ext cx="966787" cy="966787"/>
              <a:chOff x="4116949" y="1605269"/>
              <a:chExt cx="965576" cy="965576"/>
            </a:xfrm>
          </p:grpSpPr>
          <p:sp>
            <p:nvSpPr>
              <p:cNvPr id="25" name="椭圆 24"/>
              <p:cNvSpPr/>
              <p:nvPr/>
            </p:nvSpPr>
            <p:spPr>
              <a:xfrm>
                <a:off x="4116907" y="1605270"/>
                <a:ext cx="965559" cy="965599"/>
              </a:xfrm>
              <a:prstGeom prst="ellipse">
                <a:avLst/>
              </a:prstGeom>
              <a:solidFill>
                <a:schemeClr val="accent1"/>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56337" name="KSO_Shape"/>
              <p:cNvSpPr>
                <a:spLocks/>
              </p:cNvSpPr>
              <p:nvPr/>
            </p:nvSpPr>
            <p:spPr bwMode="auto">
              <a:xfrm>
                <a:off x="4365794" y="1854116"/>
                <a:ext cx="467886" cy="467882"/>
              </a:xfrm>
              <a:custGeom>
                <a:avLst/>
                <a:gdLst>
                  <a:gd name="T0" fmla="*/ 2147483646 w 3927"/>
                  <a:gd name="T1" fmla="*/ 2147483646 h 3928"/>
                  <a:gd name="T2" fmla="*/ 2147483646 w 3927"/>
                  <a:gd name="T3" fmla="*/ 2147483646 h 3928"/>
                  <a:gd name="T4" fmla="*/ 2147483646 w 3927"/>
                  <a:gd name="T5" fmla="*/ 2147483646 h 3928"/>
                  <a:gd name="T6" fmla="*/ 2147483646 w 3927"/>
                  <a:gd name="T7" fmla="*/ 2147483646 h 3928"/>
                  <a:gd name="T8" fmla="*/ 2147483646 w 3927"/>
                  <a:gd name="T9" fmla="*/ 2147483646 h 3928"/>
                  <a:gd name="T10" fmla="*/ 2147483646 w 3927"/>
                  <a:gd name="T11" fmla="*/ 2147483646 h 3928"/>
                  <a:gd name="T12" fmla="*/ 2147483646 w 3927"/>
                  <a:gd name="T13" fmla="*/ 2147483646 h 3928"/>
                  <a:gd name="T14" fmla="*/ 2147483646 w 3927"/>
                  <a:gd name="T15" fmla="*/ 2147483646 h 3928"/>
                  <a:gd name="T16" fmla="*/ 2147483646 w 3927"/>
                  <a:gd name="T17" fmla="*/ 2147483646 h 3928"/>
                  <a:gd name="T18" fmla="*/ 2147483646 w 3927"/>
                  <a:gd name="T19" fmla="*/ 2147483646 h 3928"/>
                  <a:gd name="T20" fmla="*/ 2147483646 w 3927"/>
                  <a:gd name="T21" fmla="*/ 2147483646 h 3928"/>
                  <a:gd name="T22" fmla="*/ 2147483646 w 3927"/>
                  <a:gd name="T23" fmla="*/ 2147483646 h 3928"/>
                  <a:gd name="T24" fmla="*/ 2147483646 w 3927"/>
                  <a:gd name="T25" fmla="*/ 2147483646 h 3928"/>
                  <a:gd name="T26" fmla="*/ 2147483646 w 3927"/>
                  <a:gd name="T27" fmla="*/ 2147483646 h 3928"/>
                  <a:gd name="T28" fmla="*/ 2147483646 w 3927"/>
                  <a:gd name="T29" fmla="*/ 2147483646 h 3928"/>
                  <a:gd name="T30" fmla="*/ 2147483646 w 3927"/>
                  <a:gd name="T31" fmla="*/ 2147483646 h 3928"/>
                  <a:gd name="T32" fmla="*/ 2147483646 w 3927"/>
                  <a:gd name="T33" fmla="*/ 2147483646 h 3928"/>
                  <a:gd name="T34" fmla="*/ 2147483646 w 3927"/>
                  <a:gd name="T35" fmla="*/ 2147483646 h 3928"/>
                  <a:gd name="T36" fmla="*/ 2147483646 w 3927"/>
                  <a:gd name="T37" fmla="*/ 2147483646 h 3928"/>
                  <a:gd name="T38" fmla="*/ 2147483646 w 3927"/>
                  <a:gd name="T39" fmla="*/ 2147483646 h 3928"/>
                  <a:gd name="T40" fmla="*/ 2147483646 w 3927"/>
                  <a:gd name="T41" fmla="*/ 2147483646 h 3928"/>
                  <a:gd name="T42" fmla="*/ 2147483646 w 3927"/>
                  <a:gd name="T43" fmla="*/ 2147483646 h 3928"/>
                  <a:gd name="T44" fmla="*/ 2147483646 w 3927"/>
                  <a:gd name="T45" fmla="*/ 2147483646 h 3928"/>
                  <a:gd name="T46" fmla="*/ 2147483646 w 3927"/>
                  <a:gd name="T47" fmla="*/ 2147483646 h 3928"/>
                  <a:gd name="T48" fmla="*/ 2147483646 w 3927"/>
                  <a:gd name="T49" fmla="*/ 2147483646 h 3928"/>
                  <a:gd name="T50" fmla="*/ 2147483646 w 3927"/>
                  <a:gd name="T51" fmla="*/ 2147483646 h 3928"/>
                  <a:gd name="T52" fmla="*/ 2147483646 w 3927"/>
                  <a:gd name="T53" fmla="*/ 2147483646 h 3928"/>
                  <a:gd name="T54" fmla="*/ 0 w 3927"/>
                  <a:gd name="T55" fmla="*/ 2147483646 h 3928"/>
                  <a:gd name="T56" fmla="*/ 0 w 3927"/>
                  <a:gd name="T57" fmla="*/ 2147483646 h 3928"/>
                  <a:gd name="T58" fmla="*/ 2147483646 w 3927"/>
                  <a:gd name="T59" fmla="*/ 2147483646 h 3928"/>
                  <a:gd name="T60" fmla="*/ 2147483646 w 3927"/>
                  <a:gd name="T61" fmla="*/ 2147483646 h 3928"/>
                  <a:gd name="T62" fmla="*/ 2147483646 w 3927"/>
                  <a:gd name="T63" fmla="*/ 2147483646 h 3928"/>
                  <a:gd name="T64" fmla="*/ 2147483646 w 3927"/>
                  <a:gd name="T65" fmla="*/ 2147483646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US"/>
              </a:p>
            </p:txBody>
          </p:sp>
        </p:grpSp>
        <p:grpSp>
          <p:nvGrpSpPr>
            <p:cNvPr id="56329" name="组合 26"/>
            <p:cNvGrpSpPr>
              <a:grpSpLocks/>
            </p:cNvGrpSpPr>
            <p:nvPr/>
          </p:nvGrpSpPr>
          <p:grpSpPr bwMode="auto">
            <a:xfrm>
              <a:off x="3335338" y="3381375"/>
              <a:ext cx="1016000" cy="966788"/>
              <a:chOff x="4777349" y="3344972"/>
              <a:chExt cx="965576" cy="965576"/>
            </a:xfrm>
          </p:grpSpPr>
          <p:sp>
            <p:nvSpPr>
              <p:cNvPr id="28" name="椭圆 27"/>
              <p:cNvSpPr/>
              <p:nvPr/>
            </p:nvSpPr>
            <p:spPr>
              <a:xfrm>
                <a:off x="4777300" y="3345021"/>
                <a:ext cx="965559" cy="965599"/>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4974937" y="3535287"/>
                <a:ext cx="546144" cy="50896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56330" name="组合 29"/>
            <p:cNvGrpSpPr>
              <a:grpSpLocks/>
            </p:cNvGrpSpPr>
            <p:nvPr/>
          </p:nvGrpSpPr>
          <p:grpSpPr bwMode="auto">
            <a:xfrm>
              <a:off x="2647749" y="5219914"/>
              <a:ext cx="966788" cy="966787"/>
              <a:chOff x="4097899" y="4979900"/>
              <a:chExt cx="965576" cy="965576"/>
            </a:xfrm>
          </p:grpSpPr>
          <p:sp>
            <p:nvSpPr>
              <p:cNvPr id="31" name="椭圆 30"/>
              <p:cNvSpPr/>
              <p:nvPr/>
            </p:nvSpPr>
            <p:spPr>
              <a:xfrm>
                <a:off x="4098061" y="4979780"/>
                <a:ext cx="965559" cy="965600"/>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4350153" y="5170046"/>
                <a:ext cx="461375" cy="585068"/>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56331" name="TextBox 2"/>
            <p:cNvSpPr txBox="1">
              <a:spLocks noChangeArrowheads="1"/>
            </p:cNvSpPr>
            <p:nvPr/>
          </p:nvSpPr>
          <p:spPr bwMode="auto">
            <a:xfrm>
              <a:off x="3644699" y="5891340"/>
              <a:ext cx="8213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fr-FR" sz="2000" dirty="0" err="1">
                  <a:solidFill>
                    <a:schemeClr val="tx1"/>
                  </a:solidFill>
                  <a:latin typeface="Arial" panose="020B0604020202020204" pitchFamily="34" charset="0"/>
                  <a:cs typeface="Arial" panose="020B0604020202020204" pitchFamily="34" charset="0"/>
                </a:rPr>
                <a:t>Hoạt</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động</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khám</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phá</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vấn</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đề</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hoạt</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động</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luyện</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tập</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và</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hoạt</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động</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a:solidFill>
                    <a:schemeClr val="tx1"/>
                  </a:solidFill>
                  <a:latin typeface="Arial" panose="020B0604020202020204" pitchFamily="34" charset="0"/>
                  <a:cs typeface="Arial" panose="020B0604020202020204" pitchFamily="34" charset="0"/>
                </a:rPr>
                <a:t>thực</a:t>
              </a:r>
              <a:r>
                <a:rPr lang="en-US" altLang="fr-FR" sz="2000" dirty="0">
                  <a:solidFill>
                    <a:schemeClr val="tx1"/>
                  </a:solidFill>
                  <a:latin typeface="Arial" panose="020B0604020202020204" pitchFamily="34" charset="0"/>
                  <a:cs typeface="Arial" panose="020B0604020202020204" pitchFamily="34" charset="0"/>
                </a:rPr>
                <a:t> </a:t>
              </a:r>
              <a:r>
                <a:rPr lang="en-US" altLang="fr-FR" sz="2000" dirty="0" err="1" smtClean="0">
                  <a:solidFill>
                    <a:schemeClr val="tx1"/>
                  </a:solidFill>
                  <a:latin typeface="Arial" panose="020B0604020202020204" pitchFamily="34" charset="0"/>
                  <a:cs typeface="Arial" panose="020B0604020202020204" pitchFamily="34" charset="0"/>
                </a:rPr>
                <a:t>hành</a:t>
              </a:r>
              <a:r>
                <a:rPr lang="en-US" altLang="fr-FR" sz="2000" dirty="0" smtClean="0">
                  <a:solidFill>
                    <a:schemeClr val="tx1"/>
                  </a:solidFill>
                  <a:latin typeface="Arial" panose="020B0604020202020204" pitchFamily="34" charset="0"/>
                  <a:cs typeface="Arial" panose="020B0604020202020204" pitchFamily="34" charset="0"/>
                </a:rPr>
                <a:t>.</a:t>
              </a:r>
              <a:endParaRPr lang="en-US" altLang="fr-FR" sz="2000" dirty="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8915"/>
                                        </p:tgtEl>
                                        <p:attrNameLst>
                                          <p:attrName>style.visibility</p:attrName>
                                        </p:attrNameLst>
                                      </p:cBhvr>
                                      <p:to>
                                        <p:strVal val="visible"/>
                                      </p:to>
                                    </p:set>
                                    <p:animEffect transition="in" filter="fade">
                                      <p:cBhvr>
                                        <p:cTn id="11"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30438" y="322263"/>
            <a:ext cx="9185275" cy="592137"/>
          </a:xfrm>
          <a:ln>
            <a:miter lim="800000"/>
            <a:headEnd/>
            <a:tailEnd/>
          </a:ln>
          <a:extLst/>
        </p:spPr>
        <p:txBody>
          <a:bodyPr rtlCol="0" anchor="ctr">
            <a:noAutofit/>
          </a:bodyPr>
          <a:lstStyle/>
          <a:p>
            <a:pPr algn="ctr" eaLnBrk="1" fontAlgn="auto" hangingPunct="1">
              <a:spcBef>
                <a:spcPts val="600"/>
              </a:spcBef>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ĐỊNH HƯỚNG VỀ PHƯƠNG PHÁP GIÁO DỤC</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5" name="组合 4"/>
          <p:cNvGrpSpPr>
            <a:grpSpLocks/>
          </p:cNvGrpSpPr>
          <p:nvPr/>
        </p:nvGrpSpPr>
        <p:grpSpPr bwMode="auto">
          <a:xfrm>
            <a:off x="1258888" y="1830388"/>
            <a:ext cx="2790825" cy="2800350"/>
            <a:chOff x="1689963" y="2421800"/>
            <a:chExt cx="2642282" cy="2642282"/>
          </a:xfrm>
        </p:grpSpPr>
        <p:sp>
          <p:nvSpPr>
            <p:cNvPr id="7" name="椭圆 5"/>
            <p:cNvSpPr/>
            <p:nvPr/>
          </p:nvSpPr>
          <p:spPr>
            <a:xfrm>
              <a:off x="1689963" y="2421800"/>
              <a:ext cx="2642282" cy="2642282"/>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4170" y="2645314"/>
              <a:ext cx="2238896" cy="2240646"/>
            </a:xfrm>
            <a:prstGeom prst="ellipse">
              <a:avLst/>
            </a:prstGeom>
            <a:effectLst>
              <a:innerShdw blurRad="114300">
                <a:prstClr val="black"/>
              </a:innerShdw>
            </a:effectLst>
          </p:spPr>
        </p:pic>
      </p:grpSp>
      <p:grpSp>
        <p:nvGrpSpPr>
          <p:cNvPr id="9" name="组合 7"/>
          <p:cNvGrpSpPr>
            <a:grpSpLocks/>
          </p:cNvGrpSpPr>
          <p:nvPr/>
        </p:nvGrpSpPr>
        <p:grpSpPr bwMode="auto">
          <a:xfrm>
            <a:off x="5067300" y="1092200"/>
            <a:ext cx="6769100" cy="1257300"/>
            <a:chOff x="5442041" y="1556744"/>
            <a:chExt cx="5098698" cy="1256969"/>
          </a:xfrm>
        </p:grpSpPr>
        <p:grpSp>
          <p:nvGrpSpPr>
            <p:cNvPr id="57368" name="组合 8"/>
            <p:cNvGrpSpPr>
              <a:grpSpLocks/>
            </p:cNvGrpSpPr>
            <p:nvPr/>
          </p:nvGrpSpPr>
          <p:grpSpPr bwMode="auto">
            <a:xfrm>
              <a:off x="5442041" y="1556744"/>
              <a:ext cx="5098698" cy="1256969"/>
              <a:chOff x="5841004" y="1388597"/>
              <a:chExt cx="5098698" cy="1256969"/>
            </a:xfrm>
          </p:grpSpPr>
          <p:sp>
            <p:nvSpPr>
              <p:cNvPr id="12" name="MH_SubTitle_1"/>
              <p:cNvSpPr>
                <a:spLocks noChangeArrowheads="1"/>
              </p:cNvSpPr>
              <p:nvPr/>
            </p:nvSpPr>
            <p:spPr bwMode="auto">
              <a:xfrm flipH="1">
                <a:off x="5841004" y="1388597"/>
                <a:ext cx="2233670" cy="461841"/>
              </a:xfrm>
              <a:prstGeom prst="rect">
                <a:avLst/>
              </a:prstGeom>
              <a:noFill/>
            </p:spPr>
            <p:txBody>
              <a:bodyPr wrap="none">
                <a:spAutoFit/>
              </a:bodyPr>
              <a:lstStyle/>
              <a:p>
                <a:pPr eaLnBrk="1" fontAlgn="auto" hangingPunct="1">
                  <a:spcBef>
                    <a:spcPts val="0"/>
                  </a:spcBef>
                  <a:spcAft>
                    <a:spcPts val="0"/>
                  </a:spcAft>
                  <a:defRPr/>
                </a:pP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Định</a:t>
                </a:r>
                <a:r>
                  <a:rPr lang="en-US" altLang="zh-CN"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hướng</a:t>
                </a:r>
                <a:r>
                  <a:rPr lang="en-US" altLang="zh-CN"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A53010"/>
                    </a:solidFill>
                    <a:latin typeface="Arial" panose="020B0604020202020204" pitchFamily="34" charset="0"/>
                    <a:ea typeface="Source Han Sans CN Medium" panose="020B0500000000000000" pitchFamily="34" charset="-128"/>
                    <a:cs typeface="Arial" panose="020B0604020202020204" pitchFamily="34" charset="0"/>
                  </a:rPr>
                  <a:t>chung</a:t>
                </a:r>
                <a:endParaRPr lang="zh-CN" altLang="en-US" sz="2400" b="1" kern="0" dirty="0">
                  <a:solidFill>
                    <a:srgbClr val="A53010"/>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13" name="Rectangle 5"/>
              <p:cNvSpPr/>
              <p:nvPr/>
            </p:nvSpPr>
            <p:spPr bwMode="auto">
              <a:xfrm>
                <a:off x="5899596" y="1832980"/>
                <a:ext cx="5040106" cy="81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pPr algn="just" eaLnBrk="1" fontAlgn="auto" hangingPunct="1">
                  <a:spcBef>
                    <a:spcPts val="0"/>
                  </a:spcBef>
                  <a:spcAft>
                    <a:spcPts val="0"/>
                  </a:spcAft>
                  <a:defRPr/>
                </a:pPr>
                <a:r>
                  <a:rPr lang="it-IT" sz="2000" dirty="0">
                    <a:latin typeface="Arial" panose="020B0604020202020204" pitchFamily="34" charset="0"/>
                    <a:cs typeface="Arial" panose="020B0604020202020204" pitchFamily="34" charset="0"/>
                  </a:rPr>
                  <a:t>Áp dụng các phương pháp tích cực hoá hoạt động của học sinh</a:t>
                </a:r>
                <a:endParaRPr lang="en-US" altLang="zh-CN" sz="2000" kern="0" dirty="0">
                  <a:latin typeface="Arial" panose="020B0604020202020204" pitchFamily="34" charset="0"/>
                  <a:ea typeface="Source Han Sans CN Medium" panose="020B0500000000000000" pitchFamily="34" charset="-128"/>
                  <a:cs typeface="Arial" panose="020B0604020202020204" pitchFamily="34" charset="0"/>
                  <a:sym typeface="Lato Light" charset="0"/>
                </a:endParaRPr>
              </a:p>
            </p:txBody>
          </p:sp>
        </p:grpSp>
        <p:cxnSp>
          <p:nvCxnSpPr>
            <p:cNvPr id="57369" name="直接连接符 9"/>
            <p:cNvCxnSpPr>
              <a:cxnSpLocks noChangeShapeType="1"/>
            </p:cNvCxnSpPr>
            <p:nvPr/>
          </p:nvCxnSpPr>
          <p:spPr bwMode="auto">
            <a:xfrm>
              <a:off x="5554662" y="1985192"/>
              <a:ext cx="1997771" cy="0"/>
            </a:xfrm>
            <a:prstGeom prst="line">
              <a:avLst/>
            </a:prstGeom>
            <a:noFill/>
            <a:ln w="19050" algn="ctr">
              <a:solidFill>
                <a:srgbClr val="EA5E66"/>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14" name="组合 12"/>
          <p:cNvGrpSpPr>
            <a:grpSpLocks/>
          </p:cNvGrpSpPr>
          <p:nvPr/>
        </p:nvGrpSpPr>
        <p:grpSpPr bwMode="auto">
          <a:xfrm>
            <a:off x="5672138" y="2684463"/>
            <a:ext cx="4897437" cy="1293812"/>
            <a:chOff x="5931266" y="3212034"/>
            <a:chExt cx="5351405" cy="1292393"/>
          </a:xfrm>
        </p:grpSpPr>
        <p:grpSp>
          <p:nvGrpSpPr>
            <p:cNvPr id="57364" name="组合 13"/>
            <p:cNvGrpSpPr>
              <a:grpSpLocks/>
            </p:cNvGrpSpPr>
            <p:nvPr/>
          </p:nvGrpSpPr>
          <p:grpSpPr bwMode="auto">
            <a:xfrm>
              <a:off x="5931266" y="3212034"/>
              <a:ext cx="5351405" cy="1292393"/>
              <a:chOff x="5841004" y="2643475"/>
              <a:chExt cx="5351405" cy="1292393"/>
            </a:xfrm>
          </p:grpSpPr>
          <p:sp>
            <p:nvSpPr>
              <p:cNvPr id="17" name="MH_SubTitle_1"/>
              <p:cNvSpPr>
                <a:spLocks noChangeArrowheads="1"/>
              </p:cNvSpPr>
              <p:nvPr/>
            </p:nvSpPr>
            <p:spPr bwMode="auto">
              <a:xfrm flipH="1">
                <a:off x="5841004" y="2643475"/>
                <a:ext cx="5351405" cy="461455"/>
              </a:xfrm>
              <a:prstGeom prst="rect">
                <a:avLst/>
              </a:prstGeom>
              <a:noFill/>
            </p:spPr>
            <p:txBody>
              <a:bodyPr wrap="none">
                <a:spAutoFit/>
              </a:bodyPr>
              <a:lstStyle/>
              <a:p>
                <a:pPr eaLnBrk="1" fontAlgn="auto" hangingPunct="1">
                  <a:spcBef>
                    <a:spcPts val="0"/>
                  </a:spcBef>
                  <a:spcAft>
                    <a:spcPts val="0"/>
                  </a:spcAft>
                  <a:defRPr/>
                </a:pP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Các</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loại</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hoạt</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động</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của</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học</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sinh</a:t>
                </a:r>
                <a:endParaRPr lang="zh-CN" altLang="en-US" sz="2400" kern="0" dirty="0">
                  <a:solidFill>
                    <a:srgbClr val="EA6103"/>
                  </a:solidFill>
                  <a:latin typeface="Source Han Sans CN Medium" panose="020B0500000000000000" pitchFamily="34" charset="-128"/>
                  <a:ea typeface="Source Han Sans CN Medium" panose="020B0500000000000000" pitchFamily="34" charset="-128"/>
                </a:endParaRPr>
              </a:p>
            </p:txBody>
          </p:sp>
          <p:sp>
            <p:nvSpPr>
              <p:cNvPr id="57367" name="Rectangle 5"/>
              <p:cNvSpPr>
                <a:spLocks noChangeArrowheads="1"/>
              </p:cNvSpPr>
              <p:nvPr/>
            </p:nvSpPr>
            <p:spPr bwMode="auto">
              <a:xfrm>
                <a:off x="5980706" y="3123360"/>
                <a:ext cx="4532833"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pPr>
                <a:r>
                  <a:rPr lang="it-IT" altLang="fr-FR" sz="2400" dirty="0">
                    <a:solidFill>
                      <a:schemeClr val="tx1"/>
                    </a:solidFill>
                    <a:latin typeface="Arial" panose="020B0604020202020204" pitchFamily="34" charset="0"/>
                    <a:cs typeface="Arial" panose="020B0604020202020204" pitchFamily="34" charset="0"/>
                  </a:rPr>
                  <a:t> </a:t>
                </a:r>
                <a:r>
                  <a:rPr lang="it-IT" altLang="fr-FR" sz="2000" dirty="0">
                    <a:solidFill>
                      <a:schemeClr val="tx1"/>
                    </a:solidFill>
                    <a:latin typeface="Arial" panose="020B0604020202020204" pitchFamily="34" charset="0"/>
                    <a:cs typeface="Arial" panose="020B0604020202020204" pitchFamily="34" charset="0"/>
                  </a:rPr>
                  <a:t>Khám phá; </a:t>
                </a:r>
              </a:p>
              <a:p>
                <a:pPr eaLnBrk="1" hangingPunct="1">
                  <a:spcBef>
                    <a:spcPct val="0"/>
                  </a:spcBef>
                  <a:buClrTx/>
                  <a:buFont typeface="Arial" panose="020B0604020202020204" pitchFamily="34" charset="0"/>
                  <a:buChar char="•"/>
                </a:pPr>
                <a:r>
                  <a:rPr lang="it-IT" altLang="fr-FR" sz="2000" dirty="0">
                    <a:solidFill>
                      <a:schemeClr val="tx1"/>
                    </a:solidFill>
                    <a:latin typeface="Arial" panose="020B0604020202020204" pitchFamily="34" charset="0"/>
                    <a:cs typeface="Arial" panose="020B0604020202020204" pitchFamily="34" charset="0"/>
                  </a:rPr>
                  <a:t> Thực hành; </a:t>
                </a:r>
              </a:p>
              <a:p>
                <a:pPr eaLnBrk="1" hangingPunct="1">
                  <a:spcBef>
                    <a:spcPct val="0"/>
                  </a:spcBef>
                  <a:buClrTx/>
                  <a:buFont typeface="Arial" panose="020B0604020202020204" pitchFamily="34" charset="0"/>
                  <a:buChar char="•"/>
                </a:pPr>
                <a:r>
                  <a:rPr lang="it-IT" altLang="fr-FR" sz="2000" dirty="0">
                    <a:solidFill>
                      <a:schemeClr val="tx1"/>
                    </a:solidFill>
                    <a:latin typeface="Arial" panose="020B0604020202020204" pitchFamily="34" charset="0"/>
                    <a:cs typeface="Arial" panose="020B0604020202020204" pitchFamily="34" charset="0"/>
                  </a:rPr>
                  <a:t> Vận dụng.</a:t>
                </a:r>
                <a:endParaRPr lang="en-US" altLang="zh-CN" sz="2000" dirty="0">
                  <a:solidFill>
                    <a:schemeClr val="tx1"/>
                  </a:solidFill>
                  <a:latin typeface="Arial" panose="020B0604020202020204" pitchFamily="34" charset="0"/>
                  <a:cs typeface="Arial" panose="020B0604020202020204" pitchFamily="34" charset="0"/>
                  <a:sym typeface="Lato Light"/>
                </a:endParaRPr>
              </a:p>
            </p:txBody>
          </p:sp>
        </p:grpSp>
        <p:cxnSp>
          <p:nvCxnSpPr>
            <p:cNvPr id="57365" name="直接连接符 14"/>
            <p:cNvCxnSpPr>
              <a:cxnSpLocks noChangeShapeType="1"/>
            </p:cNvCxnSpPr>
            <p:nvPr/>
          </p:nvCxnSpPr>
          <p:spPr bwMode="auto">
            <a:xfrm>
              <a:off x="6061515" y="3669060"/>
              <a:ext cx="5095657" cy="0"/>
            </a:xfrm>
            <a:prstGeom prst="line">
              <a:avLst/>
            </a:prstGeom>
            <a:noFill/>
            <a:ln w="19050" algn="ctr">
              <a:solidFill>
                <a:srgbClr val="EA6103"/>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19" name="组合 17"/>
          <p:cNvGrpSpPr>
            <a:grpSpLocks/>
          </p:cNvGrpSpPr>
          <p:nvPr/>
        </p:nvGrpSpPr>
        <p:grpSpPr bwMode="auto">
          <a:xfrm>
            <a:off x="4429125" y="4441825"/>
            <a:ext cx="7407275" cy="1287463"/>
            <a:chOff x="5099760" y="4994775"/>
            <a:chExt cx="5564537" cy="1285240"/>
          </a:xfrm>
        </p:grpSpPr>
        <p:grpSp>
          <p:nvGrpSpPr>
            <p:cNvPr id="57360" name="组合 18"/>
            <p:cNvGrpSpPr>
              <a:grpSpLocks/>
            </p:cNvGrpSpPr>
            <p:nvPr/>
          </p:nvGrpSpPr>
          <p:grpSpPr bwMode="auto">
            <a:xfrm>
              <a:off x="5099760" y="4994775"/>
              <a:ext cx="5564537" cy="1285240"/>
              <a:chOff x="5476223" y="4948056"/>
              <a:chExt cx="5564537" cy="1285240"/>
            </a:xfrm>
          </p:grpSpPr>
          <p:sp>
            <p:nvSpPr>
              <p:cNvPr id="22" name="MH_SubTitle_1"/>
              <p:cNvSpPr>
                <a:spLocks noChangeArrowheads="1"/>
              </p:cNvSpPr>
              <p:nvPr/>
            </p:nvSpPr>
            <p:spPr bwMode="auto">
              <a:xfrm flipH="1">
                <a:off x="5476223" y="4948056"/>
                <a:ext cx="5296209" cy="461165"/>
              </a:xfrm>
              <a:prstGeom prst="rect">
                <a:avLst/>
              </a:prstGeom>
              <a:noFill/>
            </p:spPr>
            <p:txBody>
              <a:bodyPr>
                <a:spAutoFit/>
              </a:bodyPr>
              <a:lstStyle/>
              <a:p>
                <a:pPr eaLnBrk="1" fontAlgn="auto" hangingPunct="1">
                  <a:spcBef>
                    <a:spcPts val="0"/>
                  </a:spcBef>
                  <a:spcAft>
                    <a:spcPts val="0"/>
                  </a:spcAft>
                  <a:defRPr/>
                </a:pP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Các</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hình</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thức</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tổ</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chức</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hoạt</a:t>
                </a:r>
                <a:r>
                  <a:rPr lang="en-US" altLang="zh-CN" sz="2400" b="1"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0099A9"/>
                    </a:solidFill>
                    <a:latin typeface="Arial" panose="020B0604020202020204" pitchFamily="34" charset="0"/>
                    <a:ea typeface="Source Han Sans CN Medium" panose="020B0500000000000000" pitchFamily="34" charset="-128"/>
                    <a:cs typeface="Arial" panose="020B0604020202020204" pitchFamily="34" charset="0"/>
                  </a:rPr>
                  <a:t>động</a:t>
                </a:r>
                <a:endParaRPr lang="zh-CN" altLang="en-US" sz="2400"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57363" name="Rectangle 5"/>
              <p:cNvSpPr>
                <a:spLocks noChangeArrowheads="1"/>
              </p:cNvSpPr>
              <p:nvPr/>
            </p:nvSpPr>
            <p:spPr bwMode="auto">
              <a:xfrm>
                <a:off x="5535113" y="5420788"/>
                <a:ext cx="5505647"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pPr>
                <a:r>
                  <a:rPr lang="it-IT" altLang="fr-FR" sz="2000" dirty="0">
                    <a:solidFill>
                      <a:schemeClr val="tx1"/>
                    </a:solidFill>
                    <a:latin typeface="Arial" panose="020B0604020202020204" pitchFamily="34" charset="0"/>
                    <a:cs typeface="Arial" panose="020B0604020202020204" pitchFamily="34" charset="0"/>
                  </a:rPr>
                  <a:t> Trong/ngoài khuôn viên nhà trường.</a:t>
                </a:r>
              </a:p>
              <a:p>
                <a:pPr algn="just" eaLnBrk="1" hangingPunct="1">
                  <a:spcBef>
                    <a:spcPct val="0"/>
                  </a:spcBef>
                  <a:buClrTx/>
                  <a:buFont typeface="Arial" panose="020B0604020202020204" pitchFamily="34" charset="0"/>
                  <a:buChar char="•"/>
                </a:pPr>
                <a:r>
                  <a:rPr lang="it-IT" altLang="fr-FR" sz="2000" dirty="0">
                    <a:solidFill>
                      <a:schemeClr val="tx1"/>
                    </a:solidFill>
                    <a:latin typeface="Arial" panose="020B0604020202020204" pitchFamily="34" charset="0"/>
                    <a:cs typeface="Arial" panose="020B0604020202020204" pitchFamily="34" charset="0"/>
                  </a:rPr>
                  <a:t> Học lý thuyết, làm bài tập/thí nghiệm/dự án, trò chơi, thảo luận, tham quan, cắm trại, đọc sách, sinh hoạt tập thể, hoạt động phục vụ cộng đồng.</a:t>
                </a:r>
              </a:p>
              <a:p>
                <a:pPr eaLnBrk="1" hangingPunct="1">
                  <a:spcBef>
                    <a:spcPct val="0"/>
                  </a:spcBef>
                  <a:buClrTx/>
                  <a:buFont typeface="Arial" panose="020B0604020202020204" pitchFamily="34" charset="0"/>
                  <a:buChar char="•"/>
                </a:pPr>
                <a:r>
                  <a:rPr lang="it-IT" altLang="fr-FR" sz="2000" dirty="0">
                    <a:solidFill>
                      <a:schemeClr val="tx1"/>
                    </a:solidFill>
                    <a:latin typeface="Arial" panose="020B0604020202020204" pitchFamily="34" charset="0"/>
                    <a:cs typeface="Arial" panose="020B0604020202020204" pitchFamily="34" charset="0"/>
                  </a:rPr>
                  <a:t> Làm việc độc lập, theo nhóm, theo lớp.</a:t>
                </a:r>
                <a:endParaRPr lang="en-US" altLang="fr-FR" sz="2000" dirty="0">
                  <a:solidFill>
                    <a:schemeClr val="tx1"/>
                  </a:solidFill>
                  <a:latin typeface="Arial" panose="020B0604020202020204" pitchFamily="34" charset="0"/>
                  <a:cs typeface="Arial" panose="020B0604020202020204" pitchFamily="34" charset="0"/>
                </a:endParaRPr>
              </a:p>
            </p:txBody>
          </p:sp>
        </p:grpSp>
        <p:cxnSp>
          <p:nvCxnSpPr>
            <p:cNvPr id="57361" name="直接连接符 19"/>
            <p:cNvCxnSpPr>
              <a:cxnSpLocks noChangeShapeType="1"/>
            </p:cNvCxnSpPr>
            <p:nvPr/>
          </p:nvCxnSpPr>
          <p:spPr bwMode="auto">
            <a:xfrm>
              <a:off x="5210271" y="5432319"/>
              <a:ext cx="3571630" cy="0"/>
            </a:xfrm>
            <a:prstGeom prst="line">
              <a:avLst/>
            </a:prstGeom>
            <a:noFill/>
            <a:ln w="19050" algn="ctr">
              <a:solidFill>
                <a:srgbClr val="0099A9"/>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24" name="组合 22"/>
          <p:cNvGrpSpPr>
            <a:grpSpLocks/>
          </p:cNvGrpSpPr>
          <p:nvPr/>
        </p:nvGrpSpPr>
        <p:grpSpPr bwMode="auto">
          <a:xfrm>
            <a:off x="3743325" y="1141413"/>
            <a:ext cx="965200" cy="965200"/>
            <a:chOff x="4116949" y="1605269"/>
            <a:chExt cx="965576" cy="965576"/>
          </a:xfrm>
        </p:grpSpPr>
        <p:sp>
          <p:nvSpPr>
            <p:cNvPr id="25" name="椭圆 24"/>
            <p:cNvSpPr/>
            <p:nvPr/>
          </p:nvSpPr>
          <p:spPr>
            <a:xfrm>
              <a:off x="4116949" y="1605269"/>
              <a:ext cx="965576" cy="965576"/>
            </a:xfrm>
            <a:prstGeom prst="ellipse">
              <a:avLst/>
            </a:prstGeom>
            <a:solidFill>
              <a:schemeClr val="accent1"/>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srgbClr val="CC3300"/>
                </a:solidFill>
                <a:latin typeface="Source Han Sans CN Medium" panose="020B0500000000000000" pitchFamily="34" charset="-128"/>
                <a:ea typeface="Source Han Sans CN Medium" panose="020B0500000000000000" pitchFamily="34" charset="-128"/>
              </a:endParaRPr>
            </a:p>
          </p:txBody>
        </p:sp>
        <p:sp>
          <p:nvSpPr>
            <p:cNvPr id="57359" name="KSO_Shape"/>
            <p:cNvSpPr>
              <a:spLocks/>
            </p:cNvSpPr>
            <p:nvPr/>
          </p:nvSpPr>
          <p:spPr bwMode="auto">
            <a:xfrm>
              <a:off x="4365794" y="1854116"/>
              <a:ext cx="467886" cy="467882"/>
            </a:xfrm>
            <a:custGeom>
              <a:avLst/>
              <a:gdLst>
                <a:gd name="T0" fmla="*/ 2147483646 w 3927"/>
                <a:gd name="T1" fmla="*/ 2147483646 h 3928"/>
                <a:gd name="T2" fmla="*/ 2147483646 w 3927"/>
                <a:gd name="T3" fmla="*/ 2147483646 h 3928"/>
                <a:gd name="T4" fmla="*/ 2147483646 w 3927"/>
                <a:gd name="T5" fmla="*/ 2147483646 h 3928"/>
                <a:gd name="T6" fmla="*/ 2147483646 w 3927"/>
                <a:gd name="T7" fmla="*/ 2147483646 h 3928"/>
                <a:gd name="T8" fmla="*/ 2147483646 w 3927"/>
                <a:gd name="T9" fmla="*/ 2147483646 h 3928"/>
                <a:gd name="T10" fmla="*/ 2147483646 w 3927"/>
                <a:gd name="T11" fmla="*/ 2147483646 h 3928"/>
                <a:gd name="T12" fmla="*/ 2147483646 w 3927"/>
                <a:gd name="T13" fmla="*/ 2147483646 h 3928"/>
                <a:gd name="T14" fmla="*/ 2147483646 w 3927"/>
                <a:gd name="T15" fmla="*/ 2147483646 h 3928"/>
                <a:gd name="T16" fmla="*/ 2147483646 w 3927"/>
                <a:gd name="T17" fmla="*/ 2147483646 h 3928"/>
                <a:gd name="T18" fmla="*/ 2147483646 w 3927"/>
                <a:gd name="T19" fmla="*/ 2147483646 h 3928"/>
                <a:gd name="T20" fmla="*/ 2147483646 w 3927"/>
                <a:gd name="T21" fmla="*/ 2147483646 h 3928"/>
                <a:gd name="T22" fmla="*/ 2147483646 w 3927"/>
                <a:gd name="T23" fmla="*/ 2147483646 h 3928"/>
                <a:gd name="T24" fmla="*/ 2147483646 w 3927"/>
                <a:gd name="T25" fmla="*/ 2147483646 h 3928"/>
                <a:gd name="T26" fmla="*/ 2147483646 w 3927"/>
                <a:gd name="T27" fmla="*/ 2147483646 h 3928"/>
                <a:gd name="T28" fmla="*/ 2147483646 w 3927"/>
                <a:gd name="T29" fmla="*/ 2147483646 h 3928"/>
                <a:gd name="T30" fmla="*/ 2147483646 w 3927"/>
                <a:gd name="T31" fmla="*/ 2147483646 h 3928"/>
                <a:gd name="T32" fmla="*/ 2147483646 w 3927"/>
                <a:gd name="T33" fmla="*/ 2147483646 h 3928"/>
                <a:gd name="T34" fmla="*/ 2147483646 w 3927"/>
                <a:gd name="T35" fmla="*/ 2147483646 h 3928"/>
                <a:gd name="T36" fmla="*/ 2147483646 w 3927"/>
                <a:gd name="T37" fmla="*/ 2147483646 h 3928"/>
                <a:gd name="T38" fmla="*/ 2147483646 w 3927"/>
                <a:gd name="T39" fmla="*/ 2147483646 h 3928"/>
                <a:gd name="T40" fmla="*/ 2147483646 w 3927"/>
                <a:gd name="T41" fmla="*/ 2147483646 h 3928"/>
                <a:gd name="T42" fmla="*/ 2147483646 w 3927"/>
                <a:gd name="T43" fmla="*/ 2147483646 h 3928"/>
                <a:gd name="T44" fmla="*/ 2147483646 w 3927"/>
                <a:gd name="T45" fmla="*/ 2147483646 h 3928"/>
                <a:gd name="T46" fmla="*/ 2147483646 w 3927"/>
                <a:gd name="T47" fmla="*/ 2147483646 h 3928"/>
                <a:gd name="T48" fmla="*/ 2147483646 w 3927"/>
                <a:gd name="T49" fmla="*/ 2147483646 h 3928"/>
                <a:gd name="T50" fmla="*/ 2147483646 w 3927"/>
                <a:gd name="T51" fmla="*/ 2147483646 h 3928"/>
                <a:gd name="T52" fmla="*/ 2147483646 w 3927"/>
                <a:gd name="T53" fmla="*/ 2147483646 h 3928"/>
                <a:gd name="T54" fmla="*/ 0 w 3927"/>
                <a:gd name="T55" fmla="*/ 2147483646 h 3928"/>
                <a:gd name="T56" fmla="*/ 0 w 3927"/>
                <a:gd name="T57" fmla="*/ 2147483646 h 3928"/>
                <a:gd name="T58" fmla="*/ 2147483646 w 3927"/>
                <a:gd name="T59" fmla="*/ 2147483646 h 3928"/>
                <a:gd name="T60" fmla="*/ 2147483646 w 3927"/>
                <a:gd name="T61" fmla="*/ 2147483646 h 3928"/>
                <a:gd name="T62" fmla="*/ 2147483646 w 3927"/>
                <a:gd name="T63" fmla="*/ 2147483646 h 3928"/>
                <a:gd name="T64" fmla="*/ 2147483646 w 3927"/>
                <a:gd name="T65" fmla="*/ 2147483646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US"/>
            </a:p>
          </p:txBody>
        </p:sp>
      </p:grpSp>
      <p:grpSp>
        <p:nvGrpSpPr>
          <p:cNvPr id="27" name="组合 26"/>
          <p:cNvGrpSpPr>
            <a:grpSpLocks/>
          </p:cNvGrpSpPr>
          <p:nvPr/>
        </p:nvGrpSpPr>
        <p:grpSpPr bwMode="auto">
          <a:xfrm>
            <a:off x="4510088" y="2809875"/>
            <a:ext cx="965200" cy="965200"/>
            <a:chOff x="4777349" y="3344972"/>
            <a:chExt cx="965576" cy="965576"/>
          </a:xfrm>
        </p:grpSpPr>
        <p:sp>
          <p:nvSpPr>
            <p:cNvPr id="28" name="椭圆 27"/>
            <p:cNvSpPr/>
            <p:nvPr/>
          </p:nvSpPr>
          <p:spPr>
            <a:xfrm>
              <a:off x="4777349" y="3344972"/>
              <a:ext cx="965576" cy="965576"/>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4974276" y="3535546"/>
              <a:ext cx="546313" cy="508198"/>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30" name="组合 29"/>
          <p:cNvGrpSpPr>
            <a:grpSpLocks/>
          </p:cNvGrpSpPr>
          <p:nvPr/>
        </p:nvGrpSpPr>
        <p:grpSpPr bwMode="auto">
          <a:xfrm>
            <a:off x="3440113" y="4554538"/>
            <a:ext cx="965200" cy="965200"/>
            <a:chOff x="4097899" y="4979900"/>
            <a:chExt cx="965576" cy="965576"/>
          </a:xfrm>
        </p:grpSpPr>
        <p:sp>
          <p:nvSpPr>
            <p:cNvPr id="31" name="椭圆 30"/>
            <p:cNvSpPr/>
            <p:nvPr/>
          </p:nvSpPr>
          <p:spPr>
            <a:xfrm>
              <a:off x="4097899" y="4979900"/>
              <a:ext cx="965576" cy="965576"/>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4350409" y="5170474"/>
              <a:ext cx="460554" cy="584428"/>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30438" y="322263"/>
            <a:ext cx="9185275" cy="592137"/>
          </a:xfrm>
          <a:ln>
            <a:miter lim="800000"/>
            <a:headEnd/>
            <a:tailEnd/>
          </a:ln>
          <a:extLst/>
        </p:spPr>
        <p:txBody>
          <a:bodyPr rtlCol="0" anchor="ctr">
            <a:noAutofit/>
          </a:bodyPr>
          <a:lstStyle/>
          <a:p>
            <a:pPr algn="ctr" eaLnBrk="1" fontAlgn="auto" hangingPunct="1">
              <a:spcBef>
                <a:spcPts val="600"/>
              </a:spcBef>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ĐỊNH HƯỚNG VỀ ĐÁNH GIÁ KẾT QUẢ GIÁO DỤC</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r>
            <a:b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5" name="组合 4"/>
          <p:cNvGrpSpPr>
            <a:grpSpLocks/>
          </p:cNvGrpSpPr>
          <p:nvPr/>
        </p:nvGrpSpPr>
        <p:grpSpPr bwMode="auto">
          <a:xfrm>
            <a:off x="1128713" y="2265363"/>
            <a:ext cx="2790825" cy="2800350"/>
            <a:chOff x="1689963" y="2421800"/>
            <a:chExt cx="2642282" cy="2642282"/>
          </a:xfrm>
        </p:grpSpPr>
        <p:sp>
          <p:nvSpPr>
            <p:cNvPr id="7" name="椭圆 5"/>
            <p:cNvSpPr/>
            <p:nvPr/>
          </p:nvSpPr>
          <p:spPr>
            <a:xfrm>
              <a:off x="1689963" y="2421800"/>
              <a:ext cx="2642282" cy="2642282"/>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4170" y="2645314"/>
              <a:ext cx="2238896" cy="2240646"/>
            </a:xfrm>
            <a:prstGeom prst="ellipse">
              <a:avLst/>
            </a:prstGeom>
            <a:effectLst>
              <a:innerShdw blurRad="114300">
                <a:prstClr val="black"/>
              </a:innerShdw>
            </a:effectLst>
          </p:spPr>
        </p:pic>
      </p:grpSp>
      <p:grpSp>
        <p:nvGrpSpPr>
          <p:cNvPr id="9" name="组合 7"/>
          <p:cNvGrpSpPr>
            <a:grpSpLocks/>
          </p:cNvGrpSpPr>
          <p:nvPr/>
        </p:nvGrpSpPr>
        <p:grpSpPr bwMode="auto">
          <a:xfrm>
            <a:off x="4735513" y="1000125"/>
            <a:ext cx="7170737" cy="1257300"/>
            <a:chOff x="5442041" y="1556744"/>
            <a:chExt cx="5403191" cy="1256969"/>
          </a:xfrm>
        </p:grpSpPr>
        <p:grpSp>
          <p:nvGrpSpPr>
            <p:cNvPr id="58392" name="组合 8"/>
            <p:cNvGrpSpPr>
              <a:grpSpLocks/>
            </p:cNvGrpSpPr>
            <p:nvPr/>
          </p:nvGrpSpPr>
          <p:grpSpPr bwMode="auto">
            <a:xfrm>
              <a:off x="5442041" y="1556744"/>
              <a:ext cx="5403191" cy="1256969"/>
              <a:chOff x="5841004" y="1388597"/>
              <a:chExt cx="5403191" cy="1256969"/>
            </a:xfrm>
          </p:grpSpPr>
          <p:sp>
            <p:nvSpPr>
              <p:cNvPr id="12" name="MH_SubTitle_1"/>
              <p:cNvSpPr>
                <a:spLocks noChangeArrowheads="1"/>
              </p:cNvSpPr>
              <p:nvPr/>
            </p:nvSpPr>
            <p:spPr bwMode="auto">
              <a:xfrm flipH="1">
                <a:off x="5841004" y="1388597"/>
                <a:ext cx="2094529" cy="461841"/>
              </a:xfrm>
              <a:prstGeom prst="rect">
                <a:avLst/>
              </a:prstGeom>
              <a:noFill/>
            </p:spPr>
            <p:txBody>
              <a:bodyPr wrap="none">
                <a:spAutoFit/>
              </a:bodyPr>
              <a:lstStyle/>
              <a:p>
                <a:pPr eaLnBrk="1" fontAlgn="auto" hangingPunct="1">
                  <a:spcBef>
                    <a:spcPts val="0"/>
                  </a:spcBef>
                  <a:spcAft>
                    <a:spcPts val="0"/>
                  </a:spcAft>
                  <a:defRPr/>
                </a:pPr>
                <a:r>
                  <a:rPr lang="en-US" altLang="zh-CN" sz="2400" b="1" kern="0" dirty="0" err="1">
                    <a:solidFill>
                      <a:srgbClr val="EA5E66"/>
                    </a:solidFill>
                    <a:latin typeface="Arial" panose="020B0604020202020204" pitchFamily="34" charset="0"/>
                    <a:ea typeface="Source Han Sans CN Medium" panose="020B0500000000000000" pitchFamily="34" charset="-128"/>
                    <a:cs typeface="Arial" panose="020B0604020202020204" pitchFamily="34" charset="0"/>
                  </a:rPr>
                  <a:t>Mục</a:t>
                </a:r>
                <a:r>
                  <a:rPr lang="en-US" altLang="zh-CN" sz="2400" b="1" kern="0" dirty="0">
                    <a:solidFill>
                      <a:srgbClr val="EA5E66"/>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5E66"/>
                    </a:solidFill>
                    <a:latin typeface="Arial" panose="020B0604020202020204" pitchFamily="34" charset="0"/>
                    <a:ea typeface="Source Han Sans CN Medium" panose="020B0500000000000000" pitchFamily="34" charset="-128"/>
                    <a:cs typeface="Arial" panose="020B0604020202020204" pitchFamily="34" charset="0"/>
                  </a:rPr>
                  <a:t>tiêu</a:t>
                </a:r>
                <a:r>
                  <a:rPr lang="en-US" altLang="zh-CN" sz="2400" b="1" kern="0" dirty="0">
                    <a:solidFill>
                      <a:srgbClr val="EA5E66"/>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5E66"/>
                    </a:solidFill>
                    <a:latin typeface="Arial" panose="020B0604020202020204" pitchFamily="34" charset="0"/>
                    <a:ea typeface="Source Han Sans CN Medium" panose="020B0500000000000000" pitchFamily="34" charset="-128"/>
                    <a:cs typeface="Arial" panose="020B0604020202020204" pitchFamily="34" charset="0"/>
                  </a:rPr>
                  <a:t>đánh</a:t>
                </a:r>
                <a:r>
                  <a:rPr lang="en-US" altLang="zh-CN" sz="2400" b="1" kern="0" dirty="0">
                    <a:solidFill>
                      <a:srgbClr val="EA5E66"/>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5E66"/>
                    </a:solidFill>
                    <a:latin typeface="Arial" panose="020B0604020202020204" pitchFamily="34" charset="0"/>
                    <a:ea typeface="Source Han Sans CN Medium" panose="020B0500000000000000" pitchFamily="34" charset="-128"/>
                    <a:cs typeface="Arial" panose="020B0604020202020204" pitchFamily="34" charset="0"/>
                  </a:rPr>
                  <a:t>giá</a:t>
                </a:r>
                <a:endParaRPr lang="zh-CN" altLang="en-US" sz="2400" b="1" kern="0" dirty="0">
                  <a:solidFill>
                    <a:srgbClr val="EA5E66"/>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13" name="Rectangle 5"/>
              <p:cNvSpPr/>
              <p:nvPr/>
            </p:nvSpPr>
            <p:spPr bwMode="auto">
              <a:xfrm>
                <a:off x="5899617" y="1832980"/>
                <a:ext cx="5344578" cy="81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pPr algn="just" eaLnBrk="1" fontAlgn="auto" hangingPunct="1">
                  <a:spcBef>
                    <a:spcPts val="0"/>
                  </a:spcBef>
                  <a:spcAft>
                    <a:spcPts val="0"/>
                  </a:spcAft>
                  <a:defRPr/>
                </a:pPr>
                <a:r>
                  <a:rPr lang="it-IT" sz="2000" dirty="0">
                    <a:solidFill>
                      <a:prstClr val="black"/>
                    </a:solidFill>
                    <a:latin typeface="Arial" panose="020B0604020202020204" pitchFamily="34" charset="0"/>
                    <a:cs typeface="Arial" panose="020B0604020202020204" pitchFamily="34" charset="0"/>
                  </a:rPr>
                  <a:t>Áp dụng các phương pháp tích cực hoá hoạt động của học sinh</a:t>
                </a:r>
                <a:endParaRPr lang="en-US" altLang="zh-CN" sz="2000" kern="0" dirty="0">
                  <a:solidFill>
                    <a:prstClr val="black"/>
                  </a:solidFill>
                  <a:latin typeface="Arial" panose="020B0604020202020204" pitchFamily="34" charset="0"/>
                  <a:ea typeface="Source Han Sans CN Medium" panose="020B0500000000000000" pitchFamily="34" charset="-128"/>
                  <a:cs typeface="Arial" panose="020B0604020202020204" pitchFamily="34" charset="0"/>
                  <a:sym typeface="Lato Light" charset="0"/>
                </a:endParaRPr>
              </a:p>
            </p:txBody>
          </p:sp>
        </p:grpSp>
        <p:cxnSp>
          <p:nvCxnSpPr>
            <p:cNvPr id="58393" name="直接连接符 9"/>
            <p:cNvCxnSpPr>
              <a:cxnSpLocks noChangeShapeType="1"/>
            </p:cNvCxnSpPr>
            <p:nvPr/>
          </p:nvCxnSpPr>
          <p:spPr bwMode="auto">
            <a:xfrm>
              <a:off x="5554662" y="1985192"/>
              <a:ext cx="1928882" cy="0"/>
            </a:xfrm>
            <a:prstGeom prst="line">
              <a:avLst/>
            </a:prstGeom>
            <a:noFill/>
            <a:ln w="19050" algn="ctr">
              <a:solidFill>
                <a:srgbClr val="EA5E66"/>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14" name="组合 12"/>
          <p:cNvGrpSpPr>
            <a:grpSpLocks/>
          </p:cNvGrpSpPr>
          <p:nvPr/>
        </p:nvGrpSpPr>
        <p:grpSpPr bwMode="auto">
          <a:xfrm>
            <a:off x="5653088" y="2593975"/>
            <a:ext cx="6253162" cy="1293813"/>
            <a:chOff x="5931266" y="3212034"/>
            <a:chExt cx="6833191" cy="1292393"/>
          </a:xfrm>
        </p:grpSpPr>
        <p:grpSp>
          <p:nvGrpSpPr>
            <p:cNvPr id="58388" name="组合 13"/>
            <p:cNvGrpSpPr>
              <a:grpSpLocks/>
            </p:cNvGrpSpPr>
            <p:nvPr/>
          </p:nvGrpSpPr>
          <p:grpSpPr bwMode="auto">
            <a:xfrm>
              <a:off x="5931266" y="3212034"/>
              <a:ext cx="6833191" cy="1292393"/>
              <a:chOff x="5841004" y="2643475"/>
              <a:chExt cx="6833191" cy="1292393"/>
            </a:xfrm>
          </p:grpSpPr>
          <p:sp>
            <p:nvSpPr>
              <p:cNvPr id="17" name="MH_SubTitle_1"/>
              <p:cNvSpPr>
                <a:spLocks noChangeArrowheads="1"/>
              </p:cNvSpPr>
              <p:nvPr/>
            </p:nvSpPr>
            <p:spPr bwMode="auto">
              <a:xfrm flipH="1">
                <a:off x="5841004" y="2643475"/>
                <a:ext cx="4387189" cy="461456"/>
              </a:xfrm>
              <a:prstGeom prst="rect">
                <a:avLst/>
              </a:prstGeom>
              <a:noFill/>
            </p:spPr>
            <p:txBody>
              <a:bodyPr>
                <a:spAutoFit/>
              </a:bodyPr>
              <a:lstStyle/>
              <a:p>
                <a:pPr eaLnBrk="1" fontAlgn="auto" hangingPunct="1">
                  <a:spcBef>
                    <a:spcPts val="0"/>
                  </a:spcBef>
                  <a:spcAft>
                    <a:spcPts val="0"/>
                  </a:spcAft>
                  <a:defRPr/>
                </a:pP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Căn</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cứ</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đánh</a:t>
                </a:r>
                <a:r>
                  <a:rPr lang="en-US" altLang="zh-CN"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rPr>
                  <a:t> </a:t>
                </a:r>
                <a:r>
                  <a:rPr lang="en-US" altLang="zh-CN" sz="2400" b="1" kern="0" dirty="0" err="1">
                    <a:solidFill>
                      <a:srgbClr val="EA6103"/>
                    </a:solidFill>
                    <a:latin typeface="Arial" panose="020B0604020202020204" pitchFamily="34" charset="0"/>
                    <a:ea typeface="Source Han Sans CN Medium" panose="020B0500000000000000" pitchFamily="34" charset="-128"/>
                    <a:cs typeface="Arial" panose="020B0604020202020204" pitchFamily="34" charset="0"/>
                  </a:rPr>
                  <a:t>giá</a:t>
                </a:r>
                <a:endParaRPr lang="zh-CN" altLang="en-US" sz="2400" b="1" kern="0" dirty="0">
                  <a:solidFill>
                    <a:srgbClr val="EA6103"/>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58391" name="Rectangle 5"/>
              <p:cNvSpPr>
                <a:spLocks noChangeArrowheads="1"/>
              </p:cNvSpPr>
              <p:nvPr/>
            </p:nvSpPr>
            <p:spPr bwMode="auto">
              <a:xfrm>
                <a:off x="5980706" y="3123360"/>
                <a:ext cx="6693489"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it-IT" altLang="fr-FR" sz="2400" dirty="0">
                    <a:solidFill>
                      <a:srgbClr val="000000"/>
                    </a:solidFill>
                    <a:latin typeface="Arial" panose="020B0604020202020204" pitchFamily="34" charset="0"/>
                    <a:cs typeface="Arial" panose="020B0604020202020204" pitchFamily="34" charset="0"/>
                  </a:rPr>
                  <a:t>C</a:t>
                </a:r>
                <a:r>
                  <a:rPr lang="es-CL" altLang="fr-FR" sz="2400" dirty="0" err="1">
                    <a:solidFill>
                      <a:srgbClr val="000000"/>
                    </a:solidFill>
                    <a:latin typeface="Arial" panose="020B0604020202020204" pitchFamily="34" charset="0"/>
                    <a:cs typeface="Arial" panose="020B0604020202020204" pitchFamily="34" charset="0"/>
                  </a:rPr>
                  <a:t>ác</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yêu</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cầu</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cần</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đạt</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về</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phẩm</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chất</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và</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năng</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lực</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được</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quy</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định</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trong</a:t>
                </a:r>
                <a:r>
                  <a:rPr lang="es-CL" altLang="fr-FR"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chương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trình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tổng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thể</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và</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chương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trình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môn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học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hoạt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động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giáo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dục</a:t>
                </a:r>
                <a:endParaRPr lang="it-IT" altLang="fr-FR" sz="2400" dirty="0">
                  <a:solidFill>
                    <a:srgbClr val="000000"/>
                  </a:solidFill>
                  <a:latin typeface="Arial" panose="020B0604020202020204" pitchFamily="34" charset="0"/>
                  <a:cs typeface="Arial" panose="020B0604020202020204" pitchFamily="34" charset="0"/>
                </a:endParaRPr>
              </a:p>
            </p:txBody>
          </p:sp>
        </p:grpSp>
        <p:cxnSp>
          <p:nvCxnSpPr>
            <p:cNvPr id="58389" name="直接连接符 14"/>
            <p:cNvCxnSpPr>
              <a:cxnSpLocks noChangeShapeType="1"/>
            </p:cNvCxnSpPr>
            <p:nvPr/>
          </p:nvCxnSpPr>
          <p:spPr bwMode="auto">
            <a:xfrm>
              <a:off x="6061515" y="3669060"/>
              <a:ext cx="2597786" cy="0"/>
            </a:xfrm>
            <a:prstGeom prst="line">
              <a:avLst/>
            </a:prstGeom>
            <a:noFill/>
            <a:ln w="19050" algn="ctr">
              <a:solidFill>
                <a:srgbClr val="EA6103"/>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19" name="组合 17"/>
          <p:cNvGrpSpPr>
            <a:grpSpLocks/>
          </p:cNvGrpSpPr>
          <p:nvPr/>
        </p:nvGrpSpPr>
        <p:grpSpPr bwMode="auto">
          <a:xfrm>
            <a:off x="4686300" y="4895850"/>
            <a:ext cx="7050088" cy="1285875"/>
            <a:chOff x="5099760" y="4994775"/>
            <a:chExt cx="5295849" cy="1285240"/>
          </a:xfrm>
        </p:grpSpPr>
        <p:grpSp>
          <p:nvGrpSpPr>
            <p:cNvPr id="58384" name="组合 18"/>
            <p:cNvGrpSpPr>
              <a:grpSpLocks/>
            </p:cNvGrpSpPr>
            <p:nvPr/>
          </p:nvGrpSpPr>
          <p:grpSpPr bwMode="auto">
            <a:xfrm>
              <a:off x="5099760" y="4994775"/>
              <a:ext cx="5295849" cy="1285240"/>
              <a:chOff x="5476223" y="4948056"/>
              <a:chExt cx="5295849" cy="1285240"/>
            </a:xfrm>
          </p:grpSpPr>
          <p:sp>
            <p:nvSpPr>
              <p:cNvPr id="22" name="MH_SubTitle_1"/>
              <p:cNvSpPr>
                <a:spLocks noChangeArrowheads="1"/>
              </p:cNvSpPr>
              <p:nvPr/>
            </p:nvSpPr>
            <p:spPr bwMode="auto">
              <a:xfrm flipH="1">
                <a:off x="5476223" y="4948056"/>
                <a:ext cx="5295849" cy="461735"/>
              </a:xfrm>
              <a:prstGeom prst="rect">
                <a:avLst/>
              </a:prstGeom>
              <a:noFill/>
            </p:spPr>
            <p:txBody>
              <a:bodyPr>
                <a:spAutoFit/>
              </a:bodyPr>
              <a:lstStyle/>
              <a:p>
                <a:pPr eaLnBrk="1" fontAlgn="auto" hangingPunct="1">
                  <a:spcBef>
                    <a:spcPts val="0"/>
                  </a:spcBef>
                  <a:spcAft>
                    <a:spcPts val="0"/>
                  </a:spcAft>
                  <a:defRPr/>
                </a:pPr>
                <a:r>
                  <a:rPr lang="es-CL" sz="2400" b="1" dirty="0" err="1">
                    <a:solidFill>
                      <a:srgbClr val="0099A9"/>
                    </a:solidFill>
                    <a:latin typeface="Arial" panose="020B0604020202020204" pitchFamily="34" charset="0"/>
                    <a:cs typeface="Arial" panose="020B0604020202020204" pitchFamily="34" charset="0"/>
                  </a:rPr>
                  <a:t>Đối</a:t>
                </a:r>
                <a:r>
                  <a:rPr lang="es-CL" sz="2400" b="1" dirty="0">
                    <a:solidFill>
                      <a:srgbClr val="0099A9"/>
                    </a:solidFill>
                    <a:latin typeface="Arial" panose="020B0604020202020204" pitchFamily="34" charset="0"/>
                    <a:cs typeface="Arial" panose="020B0604020202020204" pitchFamily="34" charset="0"/>
                  </a:rPr>
                  <a:t> </a:t>
                </a:r>
                <a:r>
                  <a:rPr lang="es-CL" sz="2400" b="1" dirty="0" err="1">
                    <a:solidFill>
                      <a:srgbClr val="0099A9"/>
                    </a:solidFill>
                    <a:latin typeface="Arial" panose="020B0604020202020204" pitchFamily="34" charset="0"/>
                    <a:cs typeface="Arial" panose="020B0604020202020204" pitchFamily="34" charset="0"/>
                  </a:rPr>
                  <a:t>tượng</a:t>
                </a:r>
                <a:r>
                  <a:rPr lang="es-CL" sz="2400" b="1" dirty="0">
                    <a:solidFill>
                      <a:srgbClr val="0099A9"/>
                    </a:solidFill>
                    <a:latin typeface="Arial" panose="020B0604020202020204" pitchFamily="34" charset="0"/>
                    <a:cs typeface="Arial" panose="020B0604020202020204" pitchFamily="34" charset="0"/>
                  </a:rPr>
                  <a:t> </a:t>
                </a:r>
                <a:r>
                  <a:rPr lang="es-CL" sz="2400" b="1" dirty="0" err="1">
                    <a:solidFill>
                      <a:srgbClr val="0099A9"/>
                    </a:solidFill>
                    <a:latin typeface="Arial" panose="020B0604020202020204" pitchFamily="34" charset="0"/>
                    <a:cs typeface="Arial" panose="020B0604020202020204" pitchFamily="34" charset="0"/>
                  </a:rPr>
                  <a:t>đánh</a:t>
                </a:r>
                <a:r>
                  <a:rPr lang="es-CL" sz="2400" b="1" dirty="0">
                    <a:solidFill>
                      <a:srgbClr val="0099A9"/>
                    </a:solidFill>
                    <a:latin typeface="Arial" panose="020B0604020202020204" pitchFamily="34" charset="0"/>
                    <a:cs typeface="Arial" panose="020B0604020202020204" pitchFamily="34" charset="0"/>
                  </a:rPr>
                  <a:t> </a:t>
                </a:r>
                <a:r>
                  <a:rPr lang="es-CL" sz="2400" b="1" dirty="0" err="1">
                    <a:solidFill>
                      <a:srgbClr val="0099A9"/>
                    </a:solidFill>
                    <a:latin typeface="Arial" panose="020B0604020202020204" pitchFamily="34" charset="0"/>
                    <a:cs typeface="Arial" panose="020B0604020202020204" pitchFamily="34" charset="0"/>
                  </a:rPr>
                  <a:t>giá</a:t>
                </a:r>
                <a:endParaRPr lang="zh-CN" altLang="en-US" sz="2400" kern="0" dirty="0">
                  <a:solidFill>
                    <a:srgbClr val="0099A9"/>
                  </a:solidFill>
                  <a:latin typeface="Arial" panose="020B0604020202020204" pitchFamily="34" charset="0"/>
                  <a:ea typeface="Source Han Sans CN Medium" panose="020B0500000000000000" pitchFamily="34" charset="-128"/>
                  <a:cs typeface="Arial" panose="020B0604020202020204" pitchFamily="34" charset="0"/>
                </a:endParaRPr>
              </a:p>
            </p:txBody>
          </p:sp>
          <p:sp>
            <p:nvSpPr>
              <p:cNvPr id="58387" name="Rectangle 5"/>
              <p:cNvSpPr>
                <a:spLocks noChangeArrowheads="1"/>
              </p:cNvSpPr>
              <p:nvPr/>
            </p:nvSpPr>
            <p:spPr bwMode="auto">
              <a:xfrm>
                <a:off x="5535113" y="5420788"/>
                <a:ext cx="5101098"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it-IT" altLang="fr-FR" sz="2400" dirty="0">
                    <a:solidFill>
                      <a:srgbClr val="000000"/>
                    </a:solidFill>
                    <a:latin typeface="Arial" panose="020B0604020202020204" pitchFamily="34" charset="0"/>
                    <a:cs typeface="Arial" panose="020B0604020202020204" pitchFamily="34" charset="0"/>
                  </a:rPr>
                  <a:t>S</a:t>
                </a:r>
                <a:r>
                  <a:rPr lang="vi-VN" altLang="fr-FR" sz="2400" dirty="0">
                    <a:solidFill>
                      <a:srgbClr val="000000"/>
                    </a:solidFill>
                    <a:latin typeface="Arial" panose="020B0604020202020204" pitchFamily="34" charset="0"/>
                    <a:cs typeface="Arial" panose="020B0604020202020204" pitchFamily="34" charset="0"/>
                  </a:rPr>
                  <a:t>ản phẩm</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và</a:t>
                </a:r>
                <a:r>
                  <a:rPr lang="es-CL" altLang="fr-FR" sz="2400" dirty="0">
                    <a:solidFill>
                      <a:srgbClr val="000000"/>
                    </a:solidFill>
                    <a:latin typeface="Arial" panose="020B0604020202020204" pitchFamily="34" charset="0"/>
                    <a:cs typeface="Arial" panose="020B0604020202020204" pitchFamily="34" charset="0"/>
                  </a:rPr>
                  <a:t> </a:t>
                </a:r>
                <a:r>
                  <a:rPr lang="vi-VN" altLang="fr-FR" sz="2400" dirty="0">
                    <a:solidFill>
                      <a:srgbClr val="000000"/>
                    </a:solidFill>
                    <a:latin typeface="Arial" panose="020B0604020202020204" pitchFamily="34" charset="0"/>
                    <a:cs typeface="Arial" panose="020B0604020202020204" pitchFamily="34" charset="0"/>
                  </a:rPr>
                  <a:t>quá trình </a:t>
                </a:r>
                <a:r>
                  <a:rPr lang="es-CL" altLang="fr-FR" sz="2400" dirty="0" err="1">
                    <a:solidFill>
                      <a:srgbClr val="000000"/>
                    </a:solidFill>
                    <a:latin typeface="Arial" panose="020B0604020202020204" pitchFamily="34" charset="0"/>
                    <a:cs typeface="Arial" panose="020B0604020202020204" pitchFamily="34" charset="0"/>
                  </a:rPr>
                  <a:t>học</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tập</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rèn</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luyện</a:t>
                </a:r>
                <a:r>
                  <a:rPr lang="es-CL" altLang="fr-FR" sz="2400" dirty="0">
                    <a:solidFill>
                      <a:srgbClr val="000000"/>
                    </a:solidFill>
                    <a:latin typeface="Arial" panose="020B0604020202020204" pitchFamily="34" charset="0"/>
                    <a:cs typeface="Arial" panose="020B0604020202020204" pitchFamily="34" charset="0"/>
                  </a:rPr>
                  <a:t> </a:t>
                </a:r>
                <a:r>
                  <a:rPr lang="es-CL" altLang="fr-FR" sz="2400" dirty="0" err="1">
                    <a:solidFill>
                      <a:srgbClr val="000000"/>
                    </a:solidFill>
                    <a:latin typeface="Arial" panose="020B0604020202020204" pitchFamily="34" charset="0"/>
                    <a:cs typeface="Arial" panose="020B0604020202020204" pitchFamily="34" charset="0"/>
                  </a:rPr>
                  <a:t>của</a:t>
                </a:r>
                <a:r>
                  <a:rPr lang="es-CL" altLang="fr-FR"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học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sinh</a:t>
                </a:r>
                <a:endParaRPr lang="en-US" altLang="fr-FR" sz="2400" dirty="0">
                  <a:solidFill>
                    <a:srgbClr val="000000"/>
                  </a:solidFill>
                  <a:latin typeface="Arial" panose="020B0604020202020204" pitchFamily="34" charset="0"/>
                  <a:cs typeface="Arial" panose="020B0604020202020204" pitchFamily="34" charset="0"/>
                </a:endParaRPr>
              </a:p>
            </p:txBody>
          </p:sp>
        </p:grpSp>
        <p:cxnSp>
          <p:nvCxnSpPr>
            <p:cNvPr id="58385" name="直接连接符 19"/>
            <p:cNvCxnSpPr>
              <a:cxnSpLocks noChangeShapeType="1"/>
            </p:cNvCxnSpPr>
            <p:nvPr/>
          </p:nvCxnSpPr>
          <p:spPr bwMode="auto">
            <a:xfrm>
              <a:off x="5210271" y="5432319"/>
              <a:ext cx="2060556" cy="0"/>
            </a:xfrm>
            <a:prstGeom prst="line">
              <a:avLst/>
            </a:prstGeom>
            <a:noFill/>
            <a:ln w="19050" algn="ctr">
              <a:solidFill>
                <a:srgbClr val="0099A9"/>
              </a:solidFill>
              <a:prstDash val="sysDot"/>
              <a:round/>
              <a:headEnd/>
              <a:tailEnd type="oval" w="med" len="med"/>
            </a:ln>
            <a:extLst>
              <a:ext uri="{909E8E84-426E-40DD-AFC4-6F175D3DCCD1}">
                <a14:hiddenFill xmlns:a14="http://schemas.microsoft.com/office/drawing/2010/main">
                  <a:noFill/>
                </a14:hiddenFill>
              </a:ext>
            </a:extLst>
          </p:spPr>
        </p:cxnSp>
      </p:grpSp>
      <p:grpSp>
        <p:nvGrpSpPr>
          <p:cNvPr id="24" name="组合 22"/>
          <p:cNvGrpSpPr>
            <a:grpSpLocks/>
          </p:cNvGrpSpPr>
          <p:nvPr/>
        </p:nvGrpSpPr>
        <p:grpSpPr bwMode="auto">
          <a:xfrm>
            <a:off x="3409950" y="1047750"/>
            <a:ext cx="965200" cy="966788"/>
            <a:chOff x="4116949" y="1605269"/>
            <a:chExt cx="965576" cy="965576"/>
          </a:xfrm>
        </p:grpSpPr>
        <p:sp>
          <p:nvSpPr>
            <p:cNvPr id="25" name="椭圆 24"/>
            <p:cNvSpPr/>
            <p:nvPr/>
          </p:nvSpPr>
          <p:spPr>
            <a:xfrm>
              <a:off x="4116949" y="1605269"/>
              <a:ext cx="965576" cy="965576"/>
            </a:xfrm>
            <a:prstGeom prst="ellipse">
              <a:avLst/>
            </a:prstGeom>
            <a:solidFill>
              <a:schemeClr val="accent1"/>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58383" name="KSO_Shape"/>
            <p:cNvSpPr>
              <a:spLocks/>
            </p:cNvSpPr>
            <p:nvPr/>
          </p:nvSpPr>
          <p:spPr bwMode="auto">
            <a:xfrm>
              <a:off x="4365794" y="1854116"/>
              <a:ext cx="467886" cy="467882"/>
            </a:xfrm>
            <a:custGeom>
              <a:avLst/>
              <a:gdLst>
                <a:gd name="T0" fmla="*/ 2147483646 w 3927"/>
                <a:gd name="T1" fmla="*/ 2147483646 h 3928"/>
                <a:gd name="T2" fmla="*/ 2147483646 w 3927"/>
                <a:gd name="T3" fmla="*/ 2147483646 h 3928"/>
                <a:gd name="T4" fmla="*/ 2147483646 w 3927"/>
                <a:gd name="T5" fmla="*/ 2147483646 h 3928"/>
                <a:gd name="T6" fmla="*/ 2147483646 w 3927"/>
                <a:gd name="T7" fmla="*/ 2147483646 h 3928"/>
                <a:gd name="T8" fmla="*/ 2147483646 w 3927"/>
                <a:gd name="T9" fmla="*/ 2147483646 h 3928"/>
                <a:gd name="T10" fmla="*/ 2147483646 w 3927"/>
                <a:gd name="T11" fmla="*/ 2147483646 h 3928"/>
                <a:gd name="T12" fmla="*/ 2147483646 w 3927"/>
                <a:gd name="T13" fmla="*/ 2147483646 h 3928"/>
                <a:gd name="T14" fmla="*/ 2147483646 w 3927"/>
                <a:gd name="T15" fmla="*/ 2147483646 h 3928"/>
                <a:gd name="T16" fmla="*/ 2147483646 w 3927"/>
                <a:gd name="T17" fmla="*/ 2147483646 h 3928"/>
                <a:gd name="T18" fmla="*/ 2147483646 w 3927"/>
                <a:gd name="T19" fmla="*/ 2147483646 h 3928"/>
                <a:gd name="T20" fmla="*/ 2147483646 w 3927"/>
                <a:gd name="T21" fmla="*/ 2147483646 h 3928"/>
                <a:gd name="T22" fmla="*/ 2147483646 w 3927"/>
                <a:gd name="T23" fmla="*/ 2147483646 h 3928"/>
                <a:gd name="T24" fmla="*/ 2147483646 w 3927"/>
                <a:gd name="T25" fmla="*/ 2147483646 h 3928"/>
                <a:gd name="T26" fmla="*/ 2147483646 w 3927"/>
                <a:gd name="T27" fmla="*/ 2147483646 h 3928"/>
                <a:gd name="T28" fmla="*/ 2147483646 w 3927"/>
                <a:gd name="T29" fmla="*/ 2147483646 h 3928"/>
                <a:gd name="T30" fmla="*/ 2147483646 w 3927"/>
                <a:gd name="T31" fmla="*/ 2147483646 h 3928"/>
                <a:gd name="T32" fmla="*/ 2147483646 w 3927"/>
                <a:gd name="T33" fmla="*/ 2147483646 h 3928"/>
                <a:gd name="T34" fmla="*/ 2147483646 w 3927"/>
                <a:gd name="T35" fmla="*/ 2147483646 h 3928"/>
                <a:gd name="T36" fmla="*/ 2147483646 w 3927"/>
                <a:gd name="T37" fmla="*/ 2147483646 h 3928"/>
                <a:gd name="T38" fmla="*/ 2147483646 w 3927"/>
                <a:gd name="T39" fmla="*/ 2147483646 h 3928"/>
                <a:gd name="T40" fmla="*/ 2147483646 w 3927"/>
                <a:gd name="T41" fmla="*/ 2147483646 h 3928"/>
                <a:gd name="T42" fmla="*/ 2147483646 w 3927"/>
                <a:gd name="T43" fmla="*/ 2147483646 h 3928"/>
                <a:gd name="T44" fmla="*/ 2147483646 w 3927"/>
                <a:gd name="T45" fmla="*/ 2147483646 h 3928"/>
                <a:gd name="T46" fmla="*/ 2147483646 w 3927"/>
                <a:gd name="T47" fmla="*/ 2147483646 h 3928"/>
                <a:gd name="T48" fmla="*/ 2147483646 w 3927"/>
                <a:gd name="T49" fmla="*/ 2147483646 h 3928"/>
                <a:gd name="T50" fmla="*/ 2147483646 w 3927"/>
                <a:gd name="T51" fmla="*/ 2147483646 h 3928"/>
                <a:gd name="T52" fmla="*/ 2147483646 w 3927"/>
                <a:gd name="T53" fmla="*/ 2147483646 h 3928"/>
                <a:gd name="T54" fmla="*/ 0 w 3927"/>
                <a:gd name="T55" fmla="*/ 2147483646 h 3928"/>
                <a:gd name="T56" fmla="*/ 0 w 3927"/>
                <a:gd name="T57" fmla="*/ 2147483646 h 3928"/>
                <a:gd name="T58" fmla="*/ 2147483646 w 3927"/>
                <a:gd name="T59" fmla="*/ 2147483646 h 3928"/>
                <a:gd name="T60" fmla="*/ 2147483646 w 3927"/>
                <a:gd name="T61" fmla="*/ 2147483646 h 3928"/>
                <a:gd name="T62" fmla="*/ 2147483646 w 3927"/>
                <a:gd name="T63" fmla="*/ 2147483646 h 3928"/>
                <a:gd name="T64" fmla="*/ 2147483646 w 3927"/>
                <a:gd name="T65" fmla="*/ 2147483646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US"/>
            </a:p>
          </p:txBody>
        </p:sp>
      </p:grpSp>
      <p:grpSp>
        <p:nvGrpSpPr>
          <p:cNvPr id="27" name="组合 26"/>
          <p:cNvGrpSpPr>
            <a:grpSpLocks/>
          </p:cNvGrpSpPr>
          <p:nvPr/>
        </p:nvGrpSpPr>
        <p:grpSpPr bwMode="auto">
          <a:xfrm>
            <a:off x="4489450" y="2719388"/>
            <a:ext cx="965200" cy="965200"/>
            <a:chOff x="4777349" y="3344972"/>
            <a:chExt cx="965576" cy="965576"/>
          </a:xfrm>
        </p:grpSpPr>
        <p:sp>
          <p:nvSpPr>
            <p:cNvPr id="28" name="椭圆 27"/>
            <p:cNvSpPr/>
            <p:nvPr/>
          </p:nvSpPr>
          <p:spPr>
            <a:xfrm>
              <a:off x="4777349" y="3344972"/>
              <a:ext cx="965576" cy="965576"/>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29" name="KSO_Shape"/>
            <p:cNvSpPr/>
            <p:nvPr/>
          </p:nvSpPr>
          <p:spPr bwMode="auto">
            <a:xfrm>
              <a:off x="4974276" y="3535546"/>
              <a:ext cx="546313" cy="508198"/>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30" name="组合 29"/>
          <p:cNvGrpSpPr>
            <a:grpSpLocks/>
          </p:cNvGrpSpPr>
          <p:nvPr/>
        </p:nvGrpSpPr>
        <p:grpSpPr bwMode="auto">
          <a:xfrm>
            <a:off x="3697288" y="5006975"/>
            <a:ext cx="965200" cy="966788"/>
            <a:chOff x="4097899" y="4979900"/>
            <a:chExt cx="965576" cy="965576"/>
          </a:xfrm>
        </p:grpSpPr>
        <p:sp>
          <p:nvSpPr>
            <p:cNvPr id="31" name="椭圆 30"/>
            <p:cNvSpPr/>
            <p:nvPr/>
          </p:nvSpPr>
          <p:spPr>
            <a:xfrm>
              <a:off x="4097899" y="4979900"/>
              <a:ext cx="965576" cy="965576"/>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32" name="KSO_Shape"/>
            <p:cNvSpPr/>
            <p:nvPr/>
          </p:nvSpPr>
          <p:spPr bwMode="auto">
            <a:xfrm>
              <a:off x="4350409" y="5170161"/>
              <a:ext cx="460554" cy="585054"/>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par>
                          <p:cTn id="30" fill="hold" nodeType="afterGroup">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305050" y="252413"/>
            <a:ext cx="8216900" cy="669925"/>
          </a:xfrm>
          <a:ln>
            <a:miter lim="800000"/>
            <a:headEnd/>
            <a:tailEnd/>
          </a:ln>
          <a:extLst/>
        </p:spPr>
        <p:txBody>
          <a:bodyPr rtlCol="0" anchor="ctr">
            <a:noAutofit/>
          </a:bodyPr>
          <a:lstStyle/>
          <a:p>
            <a:pPr algn="ctr" eaLnBrk="1" fontAlgn="auto" hangingPunct="1">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LỘ TRÌNH TRIỂN KHAI </a:t>
            </a:r>
            <a:r>
              <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CHƯƠNG TRÌNH </a:t>
            </a:r>
            <a:r>
              <a:rPr lang="vi-VN"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GDPT </a:t>
            </a: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2018</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419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1162050"/>
            <a:ext cx="807561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gtEl>
                                        <p:attrNameLst>
                                          <p:attrName>style.visibility</p:attrName>
                                        </p:attrNameLst>
                                      </p:cBhvr>
                                      <p:to>
                                        <p:strVal val="visible"/>
                                      </p:to>
                                    </p:set>
                                    <p:animEffect transition="in" filter="fade">
                                      <p:cBhvr>
                                        <p:cTn id="11"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863850" y="458788"/>
            <a:ext cx="7516813" cy="669925"/>
          </a:xfrm>
          <a:ln>
            <a:miter lim="800000"/>
            <a:headEnd/>
            <a:tailEnd/>
          </a:ln>
          <a:extLst/>
        </p:spPr>
        <p:txBody>
          <a:bodyPr rtlCol="0" anchor="ctr">
            <a:noAutofit/>
          </a:bodyPr>
          <a:lstStyle/>
          <a:p>
            <a:pPr eaLnBrk="1" fontAlgn="auto" hangingPunct="1">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NỘI DUNG VÀ KẾ HOẠCH GIÁO DỤC CẤP THCS</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43011" name="Group 1"/>
          <p:cNvGrpSpPr>
            <a:grpSpLocks/>
          </p:cNvGrpSpPr>
          <p:nvPr/>
        </p:nvGrpSpPr>
        <p:grpSpPr bwMode="auto">
          <a:xfrm>
            <a:off x="1482725" y="1484313"/>
            <a:ext cx="10137775" cy="3870325"/>
            <a:chOff x="1698992" y="1175744"/>
            <a:chExt cx="9995703" cy="3871886"/>
          </a:xfrm>
        </p:grpSpPr>
        <p:sp>
          <p:nvSpPr>
            <p:cNvPr id="60420" name="Rectangle 6"/>
            <p:cNvSpPr>
              <a:spLocks noChangeArrowheads="1"/>
            </p:cNvSpPr>
            <p:nvPr/>
          </p:nvSpPr>
          <p:spPr bwMode="auto">
            <a:xfrm>
              <a:off x="1698992" y="1175744"/>
              <a:ext cx="9995703" cy="11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tabLst>
                  <a:tab pos="280988" algn="l"/>
                  <a:tab pos="1260475" algn="l"/>
                </a:tabLst>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tabLst>
                  <a:tab pos="280988" algn="l"/>
                  <a:tab pos="1260475" algn="l"/>
                </a:tabLst>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tabLst>
                  <a:tab pos="280988" algn="l"/>
                  <a:tab pos="1260475" algn="l"/>
                </a:tabLst>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tabLst>
                  <a:tab pos="280988" algn="l"/>
                  <a:tab pos="1260475" algn="l"/>
                </a:tabLst>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tabLst>
                  <a:tab pos="280988" algn="l"/>
                  <a:tab pos="1260475" algn="l"/>
                </a:tabLst>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tabLst>
                  <a:tab pos="280988" algn="l"/>
                  <a:tab pos="1260475" algn="l"/>
                </a:tabLst>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tabLst>
                  <a:tab pos="280988" algn="l"/>
                  <a:tab pos="1260475" algn="l"/>
                </a:tabLst>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tabLst>
                  <a:tab pos="280988" algn="l"/>
                  <a:tab pos="1260475" algn="l"/>
                </a:tabLst>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tabLst>
                  <a:tab pos="280988" algn="l"/>
                  <a:tab pos="1260475" algn="l"/>
                </a:tabLst>
                <a:defRPr sz="1200">
                  <a:solidFill>
                    <a:srgbClr val="404040"/>
                  </a:solidFill>
                  <a:latin typeface="Century Gothic" panose="020B0502020202020204" pitchFamily="34" charset="0"/>
                </a:defRPr>
              </a:lvl9pPr>
            </a:lstStyle>
            <a:p>
              <a:pPr algn="just">
                <a:spcBef>
                  <a:spcPct val="0"/>
                </a:spcBef>
                <a:buClrTx/>
                <a:buFont typeface="Century Gothic" panose="020B0502020202020204" pitchFamily="34" charset="0"/>
                <a:buAutoNum type="arabicPeriod"/>
              </a:pPr>
              <a:r>
                <a:rPr lang="en-US" alt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vi-VN" alt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Các môn học bắt buộc: </a:t>
              </a:r>
              <a:r>
                <a:rPr lang="vi-VN"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Ngữ văn; Toán; Ngoại ngữ 1; Giáo </a:t>
              </a:r>
              <a:r>
                <a:rPr lang="vi-VN" altLang="en-US" sz="2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dụ</a:t>
              </a:r>
              <a:r>
                <a:rPr lang="en-US" altLang="en-US" sz="2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vi-VN" altLang="en-US" sz="2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vi-VN"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công dân; Lịch sử và Địa lí; Khoa học tự nhiên; Công nghệ; Tin học; Giáo dục thể chất; Nghệ thuật (Âm nhạc, Mĩ thuật)</a:t>
              </a:r>
              <a:r>
                <a:rPr lang="en-US"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 M</a:t>
              </a:r>
              <a:r>
                <a:rPr lang="vi-VN"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ôn Khoa học tự nhiên; môn Lịch sử và Địa lí</a:t>
              </a:r>
              <a:r>
                <a:rPr lang="en-US"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vi-VN"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60421" name="Rectangle 7"/>
            <p:cNvSpPr>
              <a:spLocks noChangeArrowheads="1"/>
            </p:cNvSpPr>
            <p:nvPr/>
          </p:nvSpPr>
          <p:spPr bwMode="auto">
            <a:xfrm>
              <a:off x="1698992" y="2551547"/>
              <a:ext cx="9918701" cy="43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tabLst>
                  <a:tab pos="1260475" algn="l"/>
                </a:tabLst>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tabLst>
                  <a:tab pos="1260475" algn="l"/>
                </a:tabLst>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tabLst>
                  <a:tab pos="1260475" algn="l"/>
                </a:tabLst>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9pPr>
            </a:lstStyle>
            <a:p>
              <a:pPr algn="just">
                <a:spcBef>
                  <a:spcPct val="0"/>
                </a:spcBef>
                <a:buClrTx/>
                <a:buFontTx/>
                <a:buNone/>
              </a:pPr>
              <a:r>
                <a:rPr lang="en-US" alt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2. H</a:t>
              </a:r>
              <a:r>
                <a:rPr lang="vi-VN" alt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oạt động giáo dục</a:t>
              </a:r>
              <a:r>
                <a:rPr lang="en-US" alt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vi-VN" altLang="en-US" sz="2200" b="1" dirty="0">
                  <a:solidFill>
                    <a:schemeClr val="tx1"/>
                  </a:solidFill>
                  <a:latin typeface="Arial" panose="020B0604020202020204" pitchFamily="34" charset="0"/>
                  <a:ea typeface="Times New Roman" panose="02020603050405020304" pitchFamily="18" charset="0"/>
                  <a:cs typeface="Arial" panose="020B0604020202020204" pitchFamily="34" charset="0"/>
                </a:rPr>
                <a:t>bắt buộc: </a:t>
              </a:r>
              <a:r>
                <a:rPr lang="vi-VN"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Hoạt động trải nghiệm, hướng </a:t>
              </a:r>
              <a:r>
                <a:rPr lang="vi-VN" altLang="en-US" sz="2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nghiệp</a:t>
              </a:r>
              <a:r>
                <a:rPr lang="en-US"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alt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60422" name="Rectangle 6"/>
            <p:cNvSpPr>
              <a:spLocks noChangeArrowheads="1"/>
            </p:cNvSpPr>
            <p:nvPr/>
          </p:nvSpPr>
          <p:spPr bwMode="auto">
            <a:xfrm>
              <a:off x="1698992" y="3281020"/>
              <a:ext cx="9995703" cy="110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tabLst>
                  <a:tab pos="1260475" algn="l"/>
                </a:tabLst>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tabLst>
                  <a:tab pos="1260475" algn="l"/>
                </a:tabLst>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tabLst>
                  <a:tab pos="1260475" algn="l"/>
                </a:tabLst>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9pPr>
            </a:lstStyle>
            <a:p>
              <a:pPr algn="just">
                <a:spcBef>
                  <a:spcPct val="0"/>
                </a:spcBef>
                <a:buClrTx/>
                <a:buFontTx/>
                <a:buNone/>
              </a:pPr>
              <a:r>
                <a:rPr lang="en-US"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3. </a:t>
              </a:r>
              <a:r>
                <a:rPr lang="vi-VN"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Nội dung giáo dục </a:t>
              </a:r>
              <a:r>
                <a:rPr lang="en-US"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bắt buộc </a:t>
              </a:r>
              <a:r>
                <a:rPr lang="vi-VN"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của địa phương</a:t>
              </a:r>
              <a:r>
                <a:rPr lang="en-US"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2200">
                  <a:solidFill>
                    <a:schemeClr val="tx1"/>
                  </a:solidFill>
                  <a:latin typeface="Arial" panose="020B0604020202020204" pitchFamily="34" charset="0"/>
                  <a:ea typeface="Times New Roman" panose="02020603050405020304" pitchFamily="18" charset="0"/>
                  <a:cs typeface="Arial" panose="020B0604020202020204" pitchFamily="34" charset="0"/>
                </a:rPr>
                <a:t>những vấn đề cơ bản hoặc thời sự về văn hóa, lịch sử, địa lí, kinh tế, xã hội, môi trường, hướng nghiệp...của địa phương.</a:t>
              </a:r>
            </a:p>
          </p:txBody>
        </p:sp>
        <p:sp>
          <p:nvSpPr>
            <p:cNvPr id="60423" name="Rectangle 1"/>
            <p:cNvSpPr>
              <a:spLocks noChangeArrowheads="1"/>
            </p:cNvSpPr>
            <p:nvPr/>
          </p:nvSpPr>
          <p:spPr bwMode="auto">
            <a:xfrm>
              <a:off x="1698992" y="4560858"/>
              <a:ext cx="8959850" cy="48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tabLst>
                  <a:tab pos="1260475" algn="l"/>
                </a:tabLst>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tabLst>
                  <a:tab pos="1260475" algn="l"/>
                </a:tabLst>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tabLst>
                  <a:tab pos="1260475" algn="l"/>
                </a:tabLst>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9pPr>
            </a:lstStyle>
            <a:p>
              <a:pPr algn="just">
                <a:lnSpc>
                  <a:spcPct val="130000"/>
                </a:lnSpc>
                <a:spcBef>
                  <a:spcPct val="0"/>
                </a:spcBef>
                <a:buClrTx/>
                <a:buFontTx/>
                <a:buNone/>
              </a:pPr>
              <a:r>
                <a:rPr lang="en-US"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4. </a:t>
              </a:r>
              <a:r>
                <a:rPr lang="vi-VN" altLang="en-US" sz="2200" b="1">
                  <a:solidFill>
                    <a:schemeClr val="tx1"/>
                  </a:solidFill>
                  <a:latin typeface="Arial" panose="020B0604020202020204" pitchFamily="34" charset="0"/>
                  <a:ea typeface="Times New Roman" panose="02020603050405020304" pitchFamily="18" charset="0"/>
                  <a:cs typeface="Arial" panose="020B0604020202020204" pitchFamily="34" charset="0"/>
                </a:rPr>
                <a:t>Các môn học tự chọn: </a:t>
              </a:r>
              <a:r>
                <a:rPr lang="vi-VN" altLang="en-US" sz="2200">
                  <a:solidFill>
                    <a:schemeClr val="tx1"/>
                  </a:solidFill>
                  <a:latin typeface="Arial" panose="020B0604020202020204" pitchFamily="34" charset="0"/>
                  <a:ea typeface="Times New Roman" panose="02020603050405020304" pitchFamily="18" charset="0"/>
                  <a:cs typeface="Arial" panose="020B0604020202020204" pitchFamily="34" charset="0"/>
                </a:rPr>
                <a:t>Tiếng dân tộc thiểu số, Ngoại ngữ 2. </a:t>
              </a:r>
              <a:endParaRPr lang="en-US" altLang="en-US" sz="22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3011"/>
                                        </p:tgtEl>
                                        <p:attrNameLst>
                                          <p:attrName>style.visibility</p:attrName>
                                        </p:attrNameLst>
                                      </p:cBhvr>
                                      <p:to>
                                        <p:strVal val="visible"/>
                                      </p:to>
                                    </p:set>
                                    <p:animEffect transition="in" filter="fade">
                                      <p:cBhvr>
                                        <p:cTn id="11"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060825" y="265113"/>
            <a:ext cx="5486400" cy="669925"/>
          </a:xfrm>
          <a:ln>
            <a:miter lim="800000"/>
            <a:headEnd/>
            <a:tailEnd/>
          </a:ln>
          <a:extLst/>
        </p:spPr>
        <p:txBody>
          <a:bodyPr rtlCol="0" anchor="ctr">
            <a:noAutofit/>
          </a:bodyPr>
          <a:lstStyle/>
          <a:p>
            <a:pPr eaLnBrk="1" fontAlgn="auto" hangingPunct="1">
              <a:spcAft>
                <a:spcPts val="0"/>
              </a:spcAft>
              <a:defRPr/>
            </a:pP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THỜI LƯỢNG GIÁO DỤC CẤP THCS</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aphicFrame>
        <p:nvGraphicFramePr>
          <p:cNvPr id="7" name="Table 6"/>
          <p:cNvGraphicFramePr>
            <a:graphicFrameLocks noGrp="1"/>
          </p:cNvGraphicFramePr>
          <p:nvPr/>
        </p:nvGraphicFramePr>
        <p:xfrm>
          <a:off x="2049463" y="1016000"/>
          <a:ext cx="9510712" cy="5643652"/>
        </p:xfrm>
        <a:graphic>
          <a:graphicData uri="http://schemas.openxmlformats.org/drawingml/2006/table">
            <a:tbl>
              <a:tblPr/>
              <a:tblGrid>
                <a:gridCol w="5219699">
                  <a:extLst>
                    <a:ext uri="{9D8B030D-6E8A-4147-A177-3AD203B41FA5}">
                      <a16:colId xmlns:a16="http://schemas.microsoft.com/office/drawing/2014/main" xmlns="" val="20000"/>
                    </a:ext>
                  </a:extLst>
                </a:gridCol>
                <a:gridCol w="1093788">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911225">
                  <a:extLst>
                    <a:ext uri="{9D8B030D-6E8A-4147-A177-3AD203B41FA5}">
                      <a16:colId xmlns:a16="http://schemas.microsoft.com/office/drawing/2014/main" xmlns="" val="20004"/>
                    </a:ext>
                  </a:extLst>
                </a:gridCol>
              </a:tblGrid>
              <a:tr h="256868">
                <a:tc rowSpan="2">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N</a:t>
                      </a:r>
                      <a:r>
                        <a:rPr kumimoji="0" lang="vi-VN"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ội</a:t>
                      </a: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dung </a:t>
                      </a:r>
                      <a:r>
                        <a:rPr kumimoji="0" lang="en-US" altLang="en-US" sz="1600" b="1" i="0"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giáo</a:t>
                      </a: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dục</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5CF"/>
                    </a:solidFill>
                  </a:tcPr>
                </a:tc>
                <a:tc gridSpan="4">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Số tiết/năm học</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56868">
                <a:tc vMerge="1">
                  <a:txBody>
                    <a:bodyPr/>
                    <a:lstStyle/>
                    <a:p>
                      <a:endParaRPr lang="en-US"/>
                    </a:p>
                  </a:txBody>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Lớp 6</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Lớp 7</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Lớp 8</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Lớp 9</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1"/>
                  </a:ext>
                </a:extLst>
              </a:tr>
              <a:tr h="256868">
                <a:tc gridSpan="5">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Môn</a:t>
                      </a: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học</a:t>
                      </a: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bắt</a:t>
                      </a: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buộc</a:t>
                      </a:r>
                      <a:r>
                        <a:rPr kumimoji="0" lang="en-US" altLang="en-US" sz="1600" b="1" i="0"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9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Ngữ văn</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3"/>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Toán</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4"/>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Ngoại ngữ 1</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5"/>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Giáo dục công dân</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6"/>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Lịch sử và Địa lí</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7"/>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Khoa học tự nhiên</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140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8"/>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Công nghệ</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52</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52</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09"/>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Tin học</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0"/>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Giáo dục thể chất</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1"/>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Nghệ thuật (Âm nhạc, Mĩ thuật)</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2"/>
                  </a:ext>
                </a:extLst>
              </a:tr>
              <a:tr h="283284">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Hoạt động giáo dục bắt buộc </a:t>
                      </a:r>
                      <a:r>
                        <a:rPr kumimoji="0" lang="en-US" altLang="en-US" sz="1600" b="1"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9BD"/>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3"/>
                  </a:ext>
                </a:extLst>
              </a:tr>
              <a:tr h="342812">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Hoạt</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động</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trải</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nghiệm</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hướng</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nghiệp</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4"/>
                  </a:ext>
                </a:extLst>
              </a:tr>
              <a:tr h="322181">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Nội dung GD bắt buộc của địa  phương</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5"/>
                  </a:ext>
                </a:extLst>
              </a:tr>
              <a:tr h="256868">
                <a:tc gridSpan="5">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Môn học tự chọn </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9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6"/>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Tiếng dân tộc thiểu số</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7"/>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Ngoại</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ngữ</a:t>
                      </a:r>
                      <a:r>
                        <a:rPr kumimoji="0" lang="en-US" altLang="en-US" sz="1600" b="0" i="1" u="none" strike="noStrike" cap="none" normalizeH="0" baseline="0" dirty="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 2</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0" i="1" u="none" strike="noStrike" cap="none" normalizeH="0" baseline="0" smtClean="0">
                          <a:ln>
                            <a:noFill/>
                          </a:ln>
                          <a:solidFill>
                            <a:srgbClr val="222222"/>
                          </a:solidFill>
                          <a:effectLst/>
                          <a:latin typeface="Times New Roman" panose="02020603050405020304" pitchFamily="18" charset="0"/>
                          <a:ea typeface="MS PGothic" panose="020B0600070205080204" pitchFamily="34" charset="-128"/>
                          <a:cs typeface="Times New Roman" panose="02020603050405020304" pitchFamily="18" charset="0"/>
                        </a:rPr>
                        <a:t>105</a:t>
                      </a:r>
                      <a:endParaRPr kumimoji="0" lang="en-US" altLang="en-US" sz="1600" b="0" i="0" u="none" strike="noStrike" cap="none" normalizeH="0" baseline="0" smtClean="0">
                        <a:ln>
                          <a:noFill/>
                        </a:ln>
                        <a:solidFill>
                          <a:schemeClr val="tx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CBA0"/>
                    </a:solidFill>
                  </a:tcPr>
                </a:tc>
                <a:extLst>
                  <a:ext uri="{0D108BD9-81ED-4DB2-BD59-A6C34878D82A}">
                    <a16:rowId xmlns:a16="http://schemas.microsoft.com/office/drawing/2014/main" xmlns="" val="10018"/>
                  </a:ext>
                </a:extLst>
              </a:tr>
              <a:tr h="328529">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Tổng số tiết học/năm học </a:t>
                      </a:r>
                      <a:r>
                        <a:rPr kumimoji="0" lang="en-US" altLang="en-US" sz="1600" b="0" i="1"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(không kể các môn học tự chọn)</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1015</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1015</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1032</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1032</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extLst>
                  <a:ext uri="{0D108BD9-81ED-4DB2-BD59-A6C34878D82A}">
                    <a16:rowId xmlns:a16="http://schemas.microsoft.com/office/drawing/2014/main" xmlns="" val="10019"/>
                  </a:ext>
                </a:extLst>
              </a:tr>
              <a:tr h="256868">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l"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Số</a:t>
                      </a: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tiết</a:t>
                      </a: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học</a:t>
                      </a: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trung</a:t>
                      </a: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1" i="0"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bình</a:t>
                      </a: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1600" b="1" i="0"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tuần</a:t>
                      </a:r>
                      <a:r>
                        <a:rPr kumimoji="0" lang="en-US" altLang="en-US" sz="1600" b="1"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không</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kể</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các</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môn</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học</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tự</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1600" b="0" i="1" u="none" strike="noStrike" cap="none" normalizeH="0" baseline="0" dirty="0" err="1"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chọn</a:t>
                      </a:r>
                      <a:r>
                        <a:rPr kumimoji="0" lang="en-US" altLang="en-US" sz="1600" b="0"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a:t>
                      </a:r>
                      <a:endParaRPr kumimoji="0" lang="en-US" altLang="en-US" sz="1600" b="0"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1"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29</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1"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29</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1"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29,5</a:t>
                      </a:r>
                      <a:endParaRPr kumimoji="0" lang="en-US" altLang="en-US" sz="1600" b="0" i="0" u="none" strike="noStrike" cap="none" normalizeH="0" baseline="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ts val="1950"/>
                        </a:lnSpc>
                        <a:spcBef>
                          <a:spcPct val="0"/>
                        </a:spcBef>
                        <a:spcAft>
                          <a:spcPct val="0"/>
                        </a:spcAft>
                        <a:buClrTx/>
                        <a:buSzTx/>
                        <a:buFontTx/>
                        <a:buNone/>
                        <a:tabLst>
                          <a:tab pos="1260475" algn="l"/>
                        </a:tabLst>
                      </a:pPr>
                      <a:r>
                        <a:rPr kumimoji="0" lang="en-US" altLang="en-US" sz="1600" b="1" i="1"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rPr>
                        <a:t>29,5</a:t>
                      </a:r>
                      <a:endParaRPr kumimoji="0" lang="en-US" altLang="en-US" sz="1600" b="0" i="0" u="none" strike="noStrike" cap="none" normalizeH="0" baseline="0" dirty="0" smtClean="0">
                        <a:ln>
                          <a:noFill/>
                        </a:ln>
                        <a:solidFill>
                          <a:schemeClr val="bg1"/>
                        </a:solidFill>
                        <a:effectLst/>
                        <a:latin typeface="Times New Roman" panose="02020603050405020304" pitchFamily="18" charset="0"/>
                        <a:ea typeface="MS PGothic" panose="020B0600070205080204" pitchFamily="34" charset="-128"/>
                        <a:cs typeface="Times New Roman" panose="02020603050405020304" pitchFamily="18" charset="0"/>
                      </a:endParaRPr>
                    </a:p>
                  </a:txBody>
                  <a:tcPr marL="15896" marR="15896" marT="287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0A8"/>
                    </a:solidFill>
                  </a:tcPr>
                </a:tc>
                <a:extLst>
                  <a:ext uri="{0D108BD9-81ED-4DB2-BD59-A6C34878D82A}">
                    <a16:rowId xmlns:a16="http://schemas.microsoft.com/office/drawing/2014/main" xmlns="" val="10020"/>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425" y="33338"/>
            <a:ext cx="8936038" cy="669925"/>
          </a:xfrm>
          <a:ln>
            <a:miter lim="800000"/>
            <a:headEnd/>
            <a:tailEnd/>
          </a:ln>
          <a:extLst/>
        </p:spPr>
        <p:txBody>
          <a:bodyPr rtlCol="0" anchor="ctr">
            <a:noAutofit/>
          </a:bodyPr>
          <a:lstStyle/>
          <a:p>
            <a:pPr eaLnBrk="1" fontAlgn="auto" hangingPunct="1">
              <a:spcAft>
                <a:spcPts val="0"/>
              </a:spcAft>
              <a:defRPr/>
            </a:pPr>
            <a:r>
              <a:rPr 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CĂN CỨ TRIỂN KHAI CHƯƠNG TRÌNH </a:t>
            </a:r>
            <a:r>
              <a:rPr lang="en-US" alt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GDPT 2018</a:t>
            </a:r>
            <a:endParaRPr lang="en-US" sz="28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6" name="Rectangle 15"/>
          <p:cNvSpPr/>
          <p:nvPr/>
        </p:nvSpPr>
        <p:spPr>
          <a:xfrm>
            <a:off x="4648200" y="1693863"/>
            <a:ext cx="4413250" cy="8286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556250" y="3276600"/>
            <a:ext cx="4691063" cy="102393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1738313" y="735013"/>
            <a:ext cx="9982200" cy="59674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33020" tIns="33020" rIns="33020" bIns="33020" anchor="ctr"/>
          <a:lstStyle>
            <a:lvl1pPr>
              <a:tabLst>
                <a:tab pos="461963" algn="l"/>
              </a:tabLst>
              <a:defRPr>
                <a:solidFill>
                  <a:schemeClr val="tx1"/>
                </a:solidFill>
                <a:latin typeface="Trebuchet MS" panose="020B0603020202020204" pitchFamily="34" charset="0"/>
                <a:ea typeface="MS PGothic" panose="020B0600070205080204" pitchFamily="34" charset="-128"/>
              </a:defRPr>
            </a:lvl1pPr>
            <a:lvl2pPr marL="742950" indent="-285750">
              <a:tabLst>
                <a:tab pos="461963" algn="l"/>
              </a:tabLst>
              <a:defRPr>
                <a:solidFill>
                  <a:schemeClr val="tx1"/>
                </a:solidFill>
                <a:latin typeface="Trebuchet MS" panose="020B0603020202020204" pitchFamily="34" charset="0"/>
                <a:ea typeface="MS PGothic" panose="020B0600070205080204" pitchFamily="34" charset="-128"/>
              </a:defRPr>
            </a:lvl2pPr>
            <a:lvl3pPr marL="1143000" indent="-228600">
              <a:tabLst>
                <a:tab pos="461963" algn="l"/>
              </a:tabLst>
              <a:defRPr>
                <a:solidFill>
                  <a:schemeClr val="tx1"/>
                </a:solidFill>
                <a:latin typeface="Trebuchet MS" panose="020B0603020202020204" pitchFamily="34" charset="0"/>
                <a:ea typeface="MS PGothic" panose="020B0600070205080204" pitchFamily="34" charset="-128"/>
              </a:defRPr>
            </a:lvl3pPr>
            <a:lvl4pPr marL="1600200" indent="-228600">
              <a:tabLst>
                <a:tab pos="461963" algn="l"/>
              </a:tabLst>
              <a:defRPr>
                <a:solidFill>
                  <a:schemeClr val="tx1"/>
                </a:solidFill>
                <a:latin typeface="Trebuchet MS" panose="020B0603020202020204" pitchFamily="34" charset="0"/>
                <a:ea typeface="MS PGothic" panose="020B0600070205080204" pitchFamily="34" charset="-128"/>
              </a:defRPr>
            </a:lvl4pPr>
            <a:lvl5pPr marL="2057400" indent="-228600">
              <a:tabLst>
                <a:tab pos="461963" algn="l"/>
              </a:tabLst>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tabLst>
                <a:tab pos="461963" algn="l"/>
              </a:tabLs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tabLst>
                <a:tab pos="461963" algn="l"/>
              </a:tabLs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tabLst>
                <a:tab pos="461963" algn="l"/>
              </a:tabLs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tabLst>
                <a:tab pos="461963" algn="l"/>
              </a:tabLst>
              <a:defRPr>
                <a:solidFill>
                  <a:schemeClr val="tx1"/>
                </a:solidFill>
                <a:latin typeface="Trebuchet MS" panose="020B0603020202020204" pitchFamily="34" charset="0"/>
                <a:ea typeface="MS PGothic" panose="020B0600070205080204" pitchFamily="34" charset="-128"/>
              </a:defRPr>
            </a:lvl9pPr>
          </a:lstStyle>
          <a:p>
            <a:pPr algn="just">
              <a:spcAft>
                <a:spcPts val="600"/>
              </a:spcAft>
              <a:buFont typeface="Wingdings" panose="05000000000000000000" pitchFamily="2" charset="2"/>
              <a:buChar char="Ø"/>
              <a:defRPr/>
            </a:pPr>
            <a:r>
              <a:rPr lang="en-US" altLang="en-US" sz="2400" b="1" dirty="0" smtClean="0">
                <a:solidFill>
                  <a:srgbClr val="2514FC"/>
                </a:solidFill>
                <a:latin typeface="Arial" panose="020B0604020202020204" pitchFamily="34" charset="0"/>
                <a:cs typeface="Arial" panose="020B0604020202020204" pitchFamily="34" charset="0"/>
              </a:rPr>
              <a:t> </a:t>
            </a:r>
            <a:r>
              <a:rPr lang="vi-VN" altLang="en-US" sz="2200" b="1" dirty="0" smtClean="0">
                <a:solidFill>
                  <a:srgbClr val="2514FC"/>
                </a:solidFill>
                <a:latin typeface="Arial" panose="020B0604020202020204" pitchFamily="34" charset="0"/>
                <a:ea typeface="Cambria" panose="02040503050406030204" pitchFamily="18" charset="0"/>
                <a:cs typeface="Arial" panose="020B0604020202020204" pitchFamily="34" charset="0"/>
              </a:rPr>
              <a:t>Nghị </a:t>
            </a:r>
            <a:r>
              <a:rPr lang="en-US" altLang="en-US" sz="2200" b="1" dirty="0" smtClean="0">
                <a:solidFill>
                  <a:srgbClr val="2514FC"/>
                </a:solidFill>
                <a:latin typeface="Arial" panose="020B0604020202020204" pitchFamily="34" charset="0"/>
                <a:ea typeface="Cambria" panose="02040503050406030204" pitchFamily="18" charset="0"/>
                <a:cs typeface="Arial" panose="020B0604020202020204" pitchFamily="34" charset="0"/>
              </a:rPr>
              <a:t>q</a:t>
            </a:r>
            <a:r>
              <a:rPr lang="vi-VN" altLang="en-US" sz="2200" b="1" dirty="0" smtClean="0">
                <a:solidFill>
                  <a:srgbClr val="2514FC"/>
                </a:solidFill>
                <a:latin typeface="Arial" panose="020B0604020202020204" pitchFamily="34" charset="0"/>
                <a:ea typeface="Cambria" panose="02040503050406030204" pitchFamily="18" charset="0"/>
                <a:cs typeface="Arial" panose="020B0604020202020204" pitchFamily="34" charset="0"/>
              </a:rPr>
              <a:t>uyết số 29-NQ/TW </a:t>
            </a:r>
            <a:r>
              <a:rPr lang="vi-VN" altLang="en-US" sz="2200" dirty="0" smtClean="0">
                <a:solidFill>
                  <a:srgbClr val="000000"/>
                </a:solidFill>
                <a:latin typeface="Arial" panose="020B0604020202020204" pitchFamily="34" charset="0"/>
                <a:ea typeface="Cambria" panose="02040503050406030204" pitchFamily="18" charset="0"/>
                <a:cs typeface="Arial" panose="020B0604020202020204" pitchFamily="34" charset="0"/>
              </a:rPr>
              <a:t>ngày 4/11/2013 của Ban Chấp hành Trung ương Đảng Cộng sản Việt Nam về đổi mới căn bản, toàn diện giáo dục, đào tạo đáp ứng yêu cầu công nghiệp hoá, </a:t>
            </a:r>
            <a:r>
              <a:rPr lang="en-US" altLang="en-US" sz="2200" dirty="0" err="1" smtClean="0">
                <a:solidFill>
                  <a:srgbClr val="000000"/>
                </a:solidFill>
                <a:latin typeface="Arial" panose="020B0604020202020204" pitchFamily="34" charset="0"/>
                <a:ea typeface="Cambria" panose="02040503050406030204" pitchFamily="18" charset="0"/>
                <a:cs typeface="Arial" panose="020B0604020202020204" pitchFamily="34" charset="0"/>
              </a:rPr>
              <a:t>hiện</a:t>
            </a:r>
            <a:r>
              <a:rPr lang="vi-VN" altLang="en-US" sz="2200" dirty="0" smtClean="0">
                <a:solidFill>
                  <a:srgbClr val="000000"/>
                </a:solidFill>
                <a:latin typeface="Arial" panose="020B0604020202020204" pitchFamily="34" charset="0"/>
                <a:ea typeface="Cambria" panose="02040503050406030204" pitchFamily="18" charset="0"/>
                <a:cs typeface="Arial" panose="020B0604020202020204" pitchFamily="34" charset="0"/>
              </a:rPr>
              <a:t> đại hoá trong điều kiện kinh tế thị trường định hướng xã hội chủ nghĩa và hội nhập quốc tế.</a:t>
            </a:r>
            <a:endParaRPr lang="en-US" altLang="en-US" sz="2200" dirty="0" smtClean="0">
              <a:solidFill>
                <a:srgbClr val="000000"/>
              </a:solidFill>
              <a:latin typeface="Arial" panose="020B0604020202020204" pitchFamily="34" charset="0"/>
              <a:ea typeface="Cambria" panose="02040503050406030204" pitchFamily="18" charset="0"/>
              <a:cs typeface="Arial" panose="020B0604020202020204" pitchFamily="34" charset="0"/>
            </a:endParaRPr>
          </a:p>
          <a:p>
            <a:pPr algn="just">
              <a:spcAft>
                <a:spcPts val="600"/>
              </a:spcAft>
              <a:buFont typeface="Wingdings" panose="05000000000000000000" pitchFamily="2" charset="2"/>
              <a:buChar char="Ø"/>
              <a:defRPr/>
            </a:pPr>
            <a:r>
              <a:rPr lang="en-US" altLang="en-US" sz="2200" b="1" dirty="0" smtClean="0">
                <a:solidFill>
                  <a:srgbClr val="2514FC"/>
                </a:solidFill>
                <a:latin typeface="Arial" panose="020B0604020202020204" pitchFamily="34" charset="0"/>
                <a:cs typeface="Arial" panose="020B0604020202020204" pitchFamily="34" charset="0"/>
              </a:rPr>
              <a:t> </a:t>
            </a:r>
            <a:r>
              <a:rPr lang="en-US" altLang="en-US" sz="2200" b="1" dirty="0" err="1" smtClean="0">
                <a:solidFill>
                  <a:srgbClr val="2514FC"/>
                </a:solidFill>
                <a:latin typeface="Arial" panose="020B0604020202020204" pitchFamily="34" charset="0"/>
              </a:rPr>
              <a:t>Nghị</a:t>
            </a:r>
            <a:r>
              <a:rPr lang="vi-VN" altLang="en-US" sz="2200" b="1" dirty="0" smtClean="0">
                <a:solidFill>
                  <a:srgbClr val="2514FC"/>
                </a:solidFill>
                <a:latin typeface="Arial" panose="020B0604020202020204" pitchFamily="34" charset="0"/>
              </a:rPr>
              <a:t> quyết số 88/2014/QH13 </a:t>
            </a:r>
            <a:r>
              <a:rPr lang="vi-VN" altLang="en-US" sz="2200" dirty="0" smtClean="0">
                <a:solidFill>
                  <a:srgbClr val="000000"/>
                </a:solidFill>
                <a:latin typeface="Arial" panose="020B0604020202020204" pitchFamily="34" charset="0"/>
              </a:rPr>
              <a:t>ngày 28/11/2014 của Quốc hội về đổi mới chương trình, sách giáo khoa giáo dục phổ thông. </a:t>
            </a:r>
            <a:endParaRPr lang="en-US" altLang="en-US" sz="2200" dirty="0" smtClean="0">
              <a:solidFill>
                <a:srgbClr val="000000"/>
              </a:solidFill>
              <a:latin typeface="Arial" panose="020B0604020202020204" pitchFamily="34" charset="0"/>
            </a:endParaRPr>
          </a:p>
          <a:p>
            <a:pPr algn="just">
              <a:spcAft>
                <a:spcPts val="600"/>
              </a:spcAft>
              <a:buFont typeface="Wingdings" panose="05000000000000000000" pitchFamily="2" charset="2"/>
              <a:buChar char="Ø"/>
              <a:defRPr/>
            </a:pPr>
            <a:r>
              <a:rPr lang="en-US" altLang="en-US" sz="2200" b="1" dirty="0" smtClean="0">
                <a:solidFill>
                  <a:srgbClr val="2514FC"/>
                </a:solidFill>
                <a:latin typeface="Arial" panose="020B0604020202020204" pitchFamily="34" charset="0"/>
              </a:rPr>
              <a:t> </a:t>
            </a:r>
            <a:r>
              <a:rPr lang="vi-VN" altLang="en-US" sz="2200" b="1" dirty="0" smtClean="0">
                <a:solidFill>
                  <a:srgbClr val="2514FC"/>
                </a:solidFill>
                <a:latin typeface="Arial" panose="020B0604020202020204" pitchFamily="34" charset="0"/>
              </a:rPr>
              <a:t>Quyết định số 404/QĐ-TTg</a:t>
            </a:r>
            <a:r>
              <a:rPr lang="vi-VN" altLang="en-US" sz="2200" b="1" dirty="0" smtClean="0">
                <a:solidFill>
                  <a:srgbClr val="000000"/>
                </a:solidFill>
                <a:latin typeface="Arial" panose="020B0604020202020204" pitchFamily="34" charset="0"/>
              </a:rPr>
              <a:t> </a:t>
            </a:r>
            <a:r>
              <a:rPr lang="vi-VN" altLang="en-US" sz="2200" dirty="0" smtClean="0">
                <a:solidFill>
                  <a:srgbClr val="000000"/>
                </a:solidFill>
                <a:latin typeface="Arial" panose="020B0604020202020204" pitchFamily="34" charset="0"/>
              </a:rPr>
              <a:t>ngày 27/3/2015 của Thủ tướng Chính phủ phê duyệt Đề án đổi mới chương trình, sách giáo khoa giáo dục phổ thông, Bộ Giáo dục và Đ</a:t>
            </a:r>
            <a:r>
              <a:rPr lang="en-US" altLang="en-US" sz="2200" dirty="0" err="1" smtClean="0">
                <a:solidFill>
                  <a:srgbClr val="000000"/>
                </a:solidFill>
                <a:latin typeface="Arial" panose="020B0604020202020204" pitchFamily="34" charset="0"/>
              </a:rPr>
              <a:t>ào</a:t>
            </a:r>
            <a:r>
              <a:rPr lang="vi-VN" altLang="en-US" sz="2200" dirty="0" smtClean="0">
                <a:solidFill>
                  <a:srgbClr val="000000"/>
                </a:solidFill>
                <a:latin typeface="Arial" panose="020B0604020202020204" pitchFamily="34" charset="0"/>
              </a:rPr>
              <a:t> tạo tổ chức xây dựng Chương trình 2018.</a:t>
            </a:r>
            <a:endParaRPr lang="en-US" altLang="en-US" sz="2200" dirty="0" smtClean="0">
              <a:solidFill>
                <a:srgbClr val="000000"/>
              </a:solidFill>
              <a:latin typeface="Arial" panose="020B0604020202020204" pitchFamily="34" charset="0"/>
            </a:endParaRPr>
          </a:p>
          <a:p>
            <a:pPr algn="just">
              <a:spcAft>
                <a:spcPts val="600"/>
              </a:spcAft>
              <a:buFont typeface="Wingdings" panose="05000000000000000000" pitchFamily="2" charset="2"/>
              <a:buChar char="Ø"/>
              <a:defRPr/>
            </a:pPr>
            <a:r>
              <a:rPr lang="en-US" altLang="en-US" sz="2200" b="1" dirty="0" smtClean="0">
                <a:solidFill>
                  <a:srgbClr val="2514FC"/>
                </a:solidFill>
                <a:latin typeface="Arial" panose="020B0604020202020204" pitchFamily="34" charset="0"/>
              </a:rPr>
              <a:t> </a:t>
            </a:r>
            <a:r>
              <a:rPr lang="vi-VN" altLang="en-US" sz="2200" b="1" dirty="0" smtClean="0">
                <a:solidFill>
                  <a:srgbClr val="2514FC"/>
                </a:solidFill>
                <a:latin typeface="Arial" panose="020B0604020202020204" pitchFamily="34" charset="0"/>
              </a:rPr>
              <a:t>Nghị quyết số 51/2017/QH14 </a:t>
            </a:r>
            <a:r>
              <a:rPr lang="vi-VN" altLang="en-US" sz="2200" dirty="0" smtClean="0">
                <a:solidFill>
                  <a:srgbClr val="000000"/>
                </a:solidFill>
                <a:latin typeface="Arial" panose="020B0604020202020204" pitchFamily="34" charset="0"/>
              </a:rPr>
              <a:t>ngày 21/11/2017 của Quốc hội điều chỉnh lộ trình thực hiện chương trình, sách giáo khoa giáo dục phổ thông mới theo Nghị quyết số 88/2014/QH13 ngày 28/11/2014 của Quốc hội về đổi mới chương trình, sách giáo khoa giáo dục phổ thông.</a:t>
            </a:r>
            <a:endParaRPr lang="en-US" altLang="en-US" sz="2200" dirty="0" smtClean="0">
              <a:solidFill>
                <a:srgbClr val="000000"/>
              </a:solidFill>
              <a:latin typeface="Arial" panose="020B0604020202020204" pitchFamily="34" charset="0"/>
            </a:endParaRPr>
          </a:p>
          <a:p>
            <a:pPr algn="just">
              <a:buClr>
                <a:srgbClr val="2514FC"/>
              </a:buClr>
              <a:buFont typeface="Wingdings" panose="05000000000000000000" pitchFamily="2" charset="2"/>
              <a:buChar char="Ø"/>
              <a:defRPr/>
            </a:pPr>
            <a:r>
              <a:rPr lang="vi-VN" altLang="en-US" sz="3000" dirty="0" smtClean="0">
                <a:latin typeface="Times New Roman" panose="02020603050405020304" pitchFamily="18" charset="0"/>
                <a:cs typeface="Times New Roman" panose="02020603050405020304" pitchFamily="18" charset="0"/>
              </a:rPr>
              <a:t> </a:t>
            </a:r>
            <a:r>
              <a:rPr lang="vi-VN" altLang="en-US" sz="2200" b="1" dirty="0" smtClean="0">
                <a:solidFill>
                  <a:srgbClr val="2514FC"/>
                </a:solidFill>
                <a:latin typeface="Arial" panose="020B0604020202020204" pitchFamily="34" charset="0"/>
              </a:rPr>
              <a:t>Kế hoạch 263/KH-BGDĐT </a:t>
            </a:r>
            <a:r>
              <a:rPr lang="vi-VN" altLang="en-US" sz="2200" dirty="0" smtClean="0">
                <a:solidFill>
                  <a:srgbClr val="000000"/>
                </a:solidFill>
                <a:latin typeface="Arial" panose="020B0604020202020204" pitchFamily="34" charset="0"/>
              </a:rPr>
              <a:t>ngày 29/3/2019 của Bộ Giáo dục và Đào tạo về </a:t>
            </a:r>
            <a:r>
              <a:rPr lang="en-US" altLang="en-US" sz="2200" dirty="0" err="1" smtClean="0">
                <a:solidFill>
                  <a:srgbClr val="000000"/>
                </a:solidFill>
                <a:latin typeface="Arial" panose="020B0604020202020204" pitchFamily="34" charset="0"/>
              </a:rPr>
              <a:t>Kế</a:t>
            </a:r>
            <a:r>
              <a:rPr lang="en-US" altLang="en-US" sz="2200" dirty="0" smtClean="0">
                <a:solidFill>
                  <a:srgbClr val="000000"/>
                </a:solidFill>
                <a:latin typeface="Arial" panose="020B0604020202020204" pitchFamily="34" charset="0"/>
              </a:rPr>
              <a:t> </a:t>
            </a:r>
            <a:r>
              <a:rPr lang="en-US" altLang="en-US" sz="2200" dirty="0" err="1" smtClean="0">
                <a:solidFill>
                  <a:srgbClr val="000000"/>
                </a:solidFill>
                <a:latin typeface="Arial" panose="020B0604020202020204" pitchFamily="34" charset="0"/>
              </a:rPr>
              <a:t>hoạch</a:t>
            </a:r>
            <a:r>
              <a:rPr lang="en-US" altLang="en-US" sz="2200" dirty="0" smtClean="0">
                <a:solidFill>
                  <a:srgbClr val="000000"/>
                </a:solidFill>
                <a:latin typeface="Arial" panose="020B0604020202020204" pitchFamily="34" charset="0"/>
              </a:rPr>
              <a:t> c</a:t>
            </a:r>
            <a:r>
              <a:rPr lang="vi-VN" altLang="en-US" sz="2200" dirty="0" smtClean="0">
                <a:solidFill>
                  <a:srgbClr val="000000"/>
                </a:solidFill>
                <a:latin typeface="Arial" panose="020B0604020202020204" pitchFamily="34" charset="0"/>
              </a:rPr>
              <a:t>hi tiết hoạt động bồi dưỡng giáo viên và cán bộ quản lý giáo dục thực hiện Chương trình giáo dục phổ thông 2018;</a:t>
            </a:r>
            <a:endParaRPr lang="en-US" altLang="en-US" sz="2200" dirty="0" smtClean="0">
              <a:solidFill>
                <a:srgbClr val="000000"/>
              </a:solidFill>
              <a:latin typeface="Arial" panose="020B0604020202020204" pitchFamily="34" charset="0"/>
            </a:endParaRPr>
          </a:p>
          <a:p>
            <a:pPr algn="just">
              <a:defRPr/>
            </a:pPr>
            <a:endParaRPr lang="en-US" altLang="en-US" sz="2400" b="1" dirty="0" smtClean="0">
              <a:solidFill>
                <a:srgbClr val="000000"/>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57388" y="250825"/>
            <a:ext cx="9090025" cy="1185863"/>
          </a:xfrm>
          <a:ln>
            <a:miter lim="800000"/>
            <a:headEnd/>
            <a:tailEnd/>
          </a:ln>
          <a:extLst/>
        </p:spPr>
        <p:txBody>
          <a:bodyPr rtlCol="0" anchor="ctr">
            <a:noAutofit/>
          </a:bodyPr>
          <a:lstStyle/>
          <a:p>
            <a:pPr algn="ctr" eaLnBrk="1" fontAlgn="auto" hangingPunct="1">
              <a:spcAft>
                <a:spcPts val="0"/>
              </a:spcAft>
              <a:defRPr/>
            </a:pPr>
            <a:r>
              <a:rPr lang="vi-VN"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Biểu </a:t>
            </a:r>
            <a:r>
              <a:rPr lang="vi-VN"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đồ so sánh môn học và thời lượng của CT GDPT mới và </a:t>
            </a:r>
            <a:r>
              <a:rPr lang="vi-VN"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CT</a:t>
            </a:r>
            <a:r>
              <a:rPr lang="en-US"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lang="vi-VN" sz="24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GDPT </a:t>
            </a:r>
            <a:r>
              <a:rPr lang="vi-VN"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hiện hành đối với cấp THCS</a:t>
            </a:r>
            <a:r>
              <a:rPr lang="vi-VN" sz="2400" dirty="0">
                <a:solidFill>
                  <a:schemeClr val="accent3">
                    <a:lumMod val="75000"/>
                  </a:schemeClr>
                </a:solidFill>
              </a:rPr>
              <a:t/>
            </a:r>
            <a:br>
              <a:rPr lang="vi-VN" sz="2400" dirty="0">
                <a:solidFill>
                  <a:schemeClr val="accent3">
                    <a:lumMod val="75000"/>
                  </a:schemeClr>
                </a:solidFill>
              </a:rPr>
            </a:b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7" name="Group 2"/>
          <p:cNvGrpSpPr>
            <a:grpSpLocks/>
          </p:cNvGrpSpPr>
          <p:nvPr/>
        </p:nvGrpSpPr>
        <p:grpSpPr bwMode="auto">
          <a:xfrm>
            <a:off x="1768475" y="1277938"/>
            <a:ext cx="9278938" cy="5405437"/>
            <a:chOff x="119743" y="1371600"/>
            <a:chExt cx="8948057" cy="5181600"/>
          </a:xfrm>
        </p:grpSpPr>
        <p:pic>
          <p:nvPicPr>
            <p:cNvPr id="63492" name="Picture 7"/>
            <p:cNvPicPr>
              <a:picLocks noChangeAspect="1"/>
            </p:cNvPicPr>
            <p:nvPr/>
          </p:nvPicPr>
          <p:blipFill>
            <a:blip r:embed="rId2">
              <a:extLst>
                <a:ext uri="{28A0092B-C50C-407E-A947-70E740481C1C}">
                  <a14:useLocalDpi xmlns:a14="http://schemas.microsoft.com/office/drawing/2010/main" val="0"/>
                </a:ext>
              </a:extLst>
            </a:blip>
            <a:srcRect r="14423"/>
            <a:stretch>
              <a:fillRect/>
            </a:stretch>
          </p:blipFill>
          <p:spPr bwMode="auto">
            <a:xfrm>
              <a:off x="6809511" y="4809282"/>
              <a:ext cx="2258289" cy="143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743" y="1371600"/>
              <a:ext cx="6662057" cy="5181600"/>
            </a:xfrm>
            <a:prstGeom prst="rect">
              <a:avLst/>
            </a:prstGeom>
            <a:solidFill>
              <a:srgbClr val="F3F7EA"/>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49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2667" y="2057400"/>
              <a:ext cx="1577933" cy="89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1604" y="3810000"/>
              <a:ext cx="1220396" cy="67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08188" y="611188"/>
            <a:ext cx="9266237" cy="669925"/>
          </a:xfrm>
          <a:ln>
            <a:miter lim="800000"/>
            <a:headEnd/>
            <a:tailEnd/>
          </a:ln>
          <a:extLst/>
        </p:spPr>
        <p:txBody>
          <a:bodyPr rtlCol="0" anchor="ctr">
            <a:noAutofit/>
          </a:bodyPr>
          <a:lstStyle/>
          <a:p>
            <a:pPr algn="ctr">
              <a:defRPr/>
            </a:pPr>
            <a:r>
              <a:rPr lang="en-US"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NHỮNG ĐIỂM CẦN LƯU Ý KHI THỰC HIỆN </a:t>
            </a:r>
            <a:r>
              <a:rPr lang="en-US" sz="24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a:r>
            <a:br>
              <a:rPr lang="en-US" sz="24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br>
            <a:r>
              <a:rPr lang="vi-VN" sz="24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C</a:t>
            </a:r>
            <a:r>
              <a:rPr lang="en-US"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HƯƠNG TRÌNH</a:t>
            </a:r>
            <a:r>
              <a:rPr lang="vi-VN"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GDPT </a:t>
            </a:r>
            <a:r>
              <a:rPr lang="en-US"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2018</a:t>
            </a:r>
            <a:endParaRPr lang="en-US" sz="2400" dirty="0"/>
          </a:p>
        </p:txBody>
      </p:sp>
      <p:sp>
        <p:nvSpPr>
          <p:cNvPr id="4" name="Rectangle 2"/>
          <p:cNvSpPr>
            <a:spLocks noChangeArrowheads="1"/>
          </p:cNvSpPr>
          <p:nvPr/>
        </p:nvSpPr>
        <p:spPr bwMode="auto">
          <a:xfrm>
            <a:off x="1474788" y="1503929"/>
            <a:ext cx="101790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61963">
              <a:spcBef>
                <a:spcPts val="1000"/>
              </a:spcBef>
              <a:buClr>
                <a:schemeClr val="accent1"/>
              </a:buClr>
              <a:buFont typeface="Wingdings 3" panose="05040102010807070707" pitchFamily="18" charset="2"/>
              <a:buChar char=""/>
              <a:tabLst>
                <a:tab pos="1260475" algn="l"/>
              </a:tabLst>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tabLst>
                <a:tab pos="1260475" algn="l"/>
              </a:tabLst>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tabLst>
                <a:tab pos="1260475" algn="l"/>
              </a:tabLst>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tabLst>
                <a:tab pos="1260475" algn="l"/>
              </a:tabLst>
              <a:defRPr sz="1200">
                <a:solidFill>
                  <a:srgbClr val="404040"/>
                </a:solidFill>
                <a:latin typeface="Century Gothic" panose="020B0502020202020204" pitchFamily="34" charset="0"/>
              </a:defRPr>
            </a:lvl9pPr>
          </a:lstStyle>
          <a:p>
            <a:pPr algn="just" eaLnBrk="1" hangingPunct="1">
              <a:spcBef>
                <a:spcPct val="0"/>
              </a:spcBef>
              <a:buClrTx/>
              <a:buFontTx/>
              <a:buNone/>
            </a:pPr>
            <a:r>
              <a:rPr lang="en-US" altLang="en-US"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T</a:t>
            </a:r>
            <a:r>
              <a:rPr lang="vi-VN" altLang="en-US"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hực hiện chương trình giáo dục </a:t>
            </a:r>
            <a:r>
              <a:rPr lang="en-US" altLang="en-US" sz="20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trung</a:t>
            </a:r>
            <a:r>
              <a:rPr lang="en-US" altLang="en-US"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20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học</a:t>
            </a:r>
            <a:r>
              <a:rPr lang="en-US" altLang="en-US"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20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cơ</a:t>
            </a:r>
            <a:r>
              <a:rPr lang="en-US" altLang="en-US"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2000" b="1"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sở</a:t>
            </a:r>
            <a:r>
              <a:rPr lang="vi-VN" altLang="en-US" sz="2000" b="1" i="1" dirty="0">
                <a:solidFill>
                  <a:schemeClr val="tx1"/>
                </a:solidFill>
                <a:latin typeface="Arial" panose="020B0604020202020204" pitchFamily="34" charset="0"/>
                <a:ea typeface="Times New Roman" panose="02020603050405020304" pitchFamily="18" charset="0"/>
                <a:cs typeface="Arial" panose="020B0604020202020204" pitchFamily="34" charset="0"/>
              </a:rPr>
              <a:t> theo hướng phát triển phẩm chất, năng lực học sinh</a:t>
            </a:r>
            <a:endParaRPr lang="en-US" alt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spcBef>
                <a:spcPct val="0"/>
              </a:spcBef>
              <a:buClrTx/>
              <a:buFont typeface="Wingdings 3" panose="05040102010807070707" pitchFamily="18" charset="2"/>
              <a:buNone/>
            </a:pP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C</a:t>
            </a:r>
            <a:r>
              <a:rPr lang="en-US" altLang="en-US" sz="2000" dirty="0" err="1">
                <a:solidFill>
                  <a:schemeClr val="tx1"/>
                </a:solidFill>
                <a:latin typeface="Arial" panose="020B0604020202020204" pitchFamily="34" charset="0"/>
                <a:cs typeface="Arial" panose="020B0604020202020204" pitchFamily="34" charset="0"/>
              </a:rPr>
              <a:t>hương</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err="1">
                <a:solidFill>
                  <a:schemeClr val="tx1"/>
                </a:solidFill>
                <a:latin typeface="Arial" panose="020B0604020202020204" pitchFamily="34" charset="0"/>
                <a:cs typeface="Arial" panose="020B0604020202020204" pitchFamily="34" charset="0"/>
              </a:rPr>
              <a:t>trình</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GDPT 2018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tiếp</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tục</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xây</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dựng</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một</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số</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môn</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học</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có</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tính</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tích</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hợp</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trên</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cơ</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sở</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phát</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triển</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các</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môn</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học</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tích</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hợp</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đã</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có</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như</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Khoa</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học</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tự</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nhiên</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Lịch</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sử</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và</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Địa</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 </a:t>
            </a:r>
            <a:r>
              <a:rPr lang="en-US" altLang="en-US" sz="2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lý</a:t>
            </a:r>
            <a:r>
              <a:rPr lang="en-US" altLang="en-US" sz="2000"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endParaRPr lang="en-US" altLang="en-US" sz="2000" dirty="0">
              <a:solidFill>
                <a:schemeClr val="tx1"/>
              </a:solidFill>
              <a:latin typeface="Arial" panose="020B0604020202020204" pitchFamily="34" charset="0"/>
              <a:cs typeface="Arial" panose="020B0604020202020204" pitchFamily="34" charset="0"/>
            </a:endParaRPr>
          </a:p>
          <a:p>
            <a:pPr algn="just">
              <a:spcBef>
                <a:spcPct val="0"/>
              </a:spcBef>
              <a:buClrTx/>
              <a:buFontTx/>
              <a:buNone/>
            </a:pP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Môn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Khoa</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tự</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nhiên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có</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03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mạch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kiến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thức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cơ</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bản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Vật</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lý</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Hóa</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Sinh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các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chủ</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đề</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tích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hợp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liên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môn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Môn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Lịch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sử</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Địa</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lý</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đây</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môn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tích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hợp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với</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02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mạch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kiến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thức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Lịch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sử</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Địa</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lý</a:t>
            </a:r>
            <a:endPar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endParaRPr>
          </a:p>
          <a:p>
            <a:pPr algn="just">
              <a:spcBef>
                <a:spcPct val="0"/>
              </a:spcBef>
              <a:buClrTx/>
              <a:buFontTx/>
              <a:buNone/>
            </a:pP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Ở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cấp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trung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cơ</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sở</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còn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có</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một</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hoạt</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động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giáo</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dục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tích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hợp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Hoạt</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động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trải</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nghiệm</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hướng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nghiệp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Hoạt</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động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trải</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nghiệm</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tiếp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tục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được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thực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hiện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phù</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hợp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với</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đặc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điểm</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của</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sinh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cấp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trung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cơ</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sở</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Hoạt</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động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hướng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nghiệp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cấp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trung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cơ</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sở</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có</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vai</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trò</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giúp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học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sinh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định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hướng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nghề</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nghiệp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trong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tương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lai</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thông</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qua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việc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hiểu</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bản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thân</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và</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xác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định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các</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ngành</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nghề</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phù</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dirty="0" err="1">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hợp</a:t>
            </a:r>
            <a:r>
              <a:rPr lang="en-US" altLang="en-US" sz="20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a:t>
            </a:r>
            <a:endParaRPr lang="en-US" altLang="en-US" sz="2000" dirty="0">
              <a:solidFill>
                <a:schemeClr val="tx1"/>
              </a:solidFill>
              <a:latin typeface="Arial" panose="020B0604020202020204" pitchFamily="34" charset="0"/>
            </a:endParaRPr>
          </a:p>
          <a:p>
            <a:pPr algn="just">
              <a:lnSpc>
                <a:spcPct val="150000"/>
              </a:lnSpc>
              <a:spcBef>
                <a:spcPct val="0"/>
              </a:spcBef>
              <a:buClrTx/>
              <a:buFontTx/>
              <a:buNone/>
            </a:pPr>
            <a:r>
              <a:rPr lang="en-US" altLang="en-US" sz="2000" b="1" i="1" dirty="0">
                <a:solidFill>
                  <a:schemeClr val="tx1"/>
                </a:solidFill>
                <a:latin typeface="Arial" panose="020B0604020202020204" pitchFamily="34" charset="0"/>
              </a:rPr>
              <a:t>- </a:t>
            </a:r>
            <a:r>
              <a:rPr lang="vi-VN" altLang="en-US" sz="2000" b="1" i="1" dirty="0">
                <a:solidFill>
                  <a:schemeClr val="tx1"/>
                </a:solidFill>
                <a:latin typeface="Arial" panose="020B0604020202020204" pitchFamily="34" charset="0"/>
              </a:rPr>
              <a:t>Xây dựng và thực hiện nội dung giáo dục địa phương/nhà trường</a:t>
            </a:r>
            <a:endParaRPr lang="en-US" altLang="en-US" sz="2000" dirty="0">
              <a:solidFill>
                <a:schemeClr val="tx1"/>
              </a:solidFill>
              <a:latin typeface="Arial" panose="020B0604020202020204" pitchFamily="34" charset="0"/>
            </a:endParaRPr>
          </a:p>
          <a:p>
            <a:pPr algn="just">
              <a:lnSpc>
                <a:spcPct val="150000"/>
              </a:lnSpc>
              <a:spcBef>
                <a:spcPct val="0"/>
              </a:spcBef>
              <a:buClrTx/>
              <a:buFontTx/>
              <a:buNone/>
            </a:pP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Tổ</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chức</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thực</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hiện</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hoạt</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động</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trải</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nghiệm</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hướng</a:t>
            </a:r>
            <a:r>
              <a:rPr lang="en-US" altLang="en-US" sz="2000" b="1" i="1" dirty="0">
                <a:solidFill>
                  <a:schemeClr val="tx1"/>
                </a:solidFill>
                <a:latin typeface="Arial" panose="020B0604020202020204" pitchFamily="34" charset="0"/>
              </a:rPr>
              <a:t> </a:t>
            </a:r>
            <a:r>
              <a:rPr lang="en-US" altLang="en-US" sz="2000" b="1" i="1" dirty="0" err="1">
                <a:solidFill>
                  <a:schemeClr val="tx1"/>
                </a:solidFill>
                <a:latin typeface="Arial" panose="020B0604020202020204" pitchFamily="34" charset="0"/>
              </a:rPr>
              <a:t>nghiệp</a:t>
            </a:r>
            <a:endParaRPr lang="en-US" altLang="en-US" sz="2000" dirty="0">
              <a:solidFill>
                <a:schemeClr val="tx1"/>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08188" y="611188"/>
            <a:ext cx="9266237" cy="669925"/>
          </a:xfrm>
          <a:ln>
            <a:miter lim="800000"/>
            <a:headEnd/>
            <a:tailEnd/>
          </a:ln>
          <a:extLst/>
        </p:spPr>
        <p:txBody>
          <a:bodyPr rtlCol="0" anchor="ctr">
            <a:noAutofit/>
          </a:bodyPr>
          <a:lstStyle/>
          <a:p>
            <a:pPr algn="ctr">
              <a:defRPr/>
            </a:pPr>
            <a:r>
              <a:rPr lang="en-US" sz="22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NỘI DUNG HOẠT ĐỘNG TRẢI NGHIỆM HƯỚNG NGHIỆP CẤP THCS</a:t>
            </a:r>
            <a:endParaRPr lang="en-US" sz="2200" dirty="0"/>
          </a:p>
        </p:txBody>
      </p:sp>
      <p:graphicFrame>
        <p:nvGraphicFramePr>
          <p:cNvPr id="6" name="Table 5"/>
          <p:cNvGraphicFramePr>
            <a:graphicFrameLocks noGrp="1"/>
          </p:cNvGraphicFramePr>
          <p:nvPr/>
        </p:nvGraphicFramePr>
        <p:xfrm>
          <a:off x="1116013" y="1630363"/>
          <a:ext cx="10837862" cy="4660901"/>
        </p:xfrm>
        <a:graphic>
          <a:graphicData uri="http://schemas.openxmlformats.org/drawingml/2006/table">
            <a:tbl>
              <a:tblPr/>
              <a:tblGrid>
                <a:gridCol w="1520825">
                  <a:extLst>
                    <a:ext uri="{9D8B030D-6E8A-4147-A177-3AD203B41FA5}">
                      <a16:colId xmlns:a16="http://schemas.microsoft.com/office/drawing/2014/main" xmlns="" val="850697341"/>
                    </a:ext>
                  </a:extLst>
                </a:gridCol>
                <a:gridCol w="2108200">
                  <a:extLst>
                    <a:ext uri="{9D8B030D-6E8A-4147-A177-3AD203B41FA5}">
                      <a16:colId xmlns:a16="http://schemas.microsoft.com/office/drawing/2014/main" xmlns="" val="2852098582"/>
                    </a:ext>
                  </a:extLst>
                </a:gridCol>
                <a:gridCol w="7208837">
                  <a:extLst>
                    <a:ext uri="{9D8B030D-6E8A-4147-A177-3AD203B41FA5}">
                      <a16:colId xmlns:a16="http://schemas.microsoft.com/office/drawing/2014/main" xmlns="" val="1677414155"/>
                    </a:ext>
                  </a:extLst>
                </a:gridCol>
              </a:tblGrid>
              <a:tr h="314325">
                <a:tc>
                  <a:txBody>
                    <a:bodyPr/>
                    <a:lstStyle>
                      <a:lvl1pPr marL="312738" indent="-196850"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312738" marR="0" lvl="0" indent="-19685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Nội dung </a:t>
                      </a: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a:t>
                      </a: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tc>
                  <a:txBody>
                    <a:bodyPr/>
                    <a:lstStyle>
                      <a:lvl1pPr marL="2376488"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2376488" marR="0" lvl="0" indent="0" algn="l" defTabSz="457200" rtl="0" eaLnBrk="1" fontAlgn="base" latinLnBrk="0" hangingPunct="1">
                        <a:lnSpc>
                          <a:spcPct val="100000"/>
                        </a:lnSpc>
                        <a:spcBef>
                          <a:spcPts val="263"/>
                        </a:spcBef>
                        <a:spcAft>
                          <a:spcPct val="0"/>
                        </a:spcAft>
                        <a:buClrTx/>
                        <a:buSzTx/>
                        <a:buFontTx/>
                        <a:buNone/>
                        <a:tabLst>
                          <a:tab pos="1260475" algn="l"/>
                        </a:tabLst>
                      </a:pPr>
                      <a:endParaRPr kumimoji="0" lang="en-US" altLang="en-US" sz="15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extLst>
                  <a:ext uri="{0D108BD9-81ED-4DB2-BD59-A6C34878D82A}">
                    <a16:rowId xmlns:a16="http://schemas.microsoft.com/office/drawing/2014/main" xmlns="" val="2143051920"/>
                  </a:ext>
                </a:extLst>
              </a:tr>
              <a:tr h="842963">
                <a:tc rowSpan="2">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 hướng vào bản thân</a:t>
                      </a: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F3F0C"/>
                    </a:solidFill>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khám phá bản thân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B270"/>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ảnh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5CF"/>
                    </a:solidFill>
                  </a:tcPr>
                </a:tc>
                <a:extLst>
                  <a:ext uri="{0D108BD9-81ED-4DB2-BD59-A6C34878D82A}">
                    <a16:rowId xmlns:a16="http://schemas.microsoft.com/office/drawing/2014/main" xmlns="" val="4040987281"/>
                  </a:ext>
                </a:extLst>
              </a:tr>
              <a:tr h="923925">
                <a:tc vMerge="1">
                  <a:txBody>
                    <a:bodyPr/>
                    <a:lstStyle/>
                    <a:p>
                      <a:endParaRPr lang="en-US"/>
                    </a:p>
                  </a:txBody>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rèn luyện bản thân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B270"/>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Rèn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nền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nếp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thói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quen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phục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cuộc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Rèn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thích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cuộc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5CF"/>
                    </a:solidFill>
                  </a:tcPr>
                </a:tc>
                <a:extLst>
                  <a:ext uri="{0D108BD9-81ED-4DB2-BD59-A6C34878D82A}">
                    <a16:rowId xmlns:a16="http://schemas.microsoft.com/office/drawing/2014/main" xmlns="" val="640161463"/>
                  </a:ext>
                </a:extLst>
              </a:tr>
              <a:tr h="769938">
                <a:tc rowSpan="3">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 hướng đến xã hội</a:t>
                      </a: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94329"/>
                    </a:solidFill>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chăm sóc gia đình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CBC92"/>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tâm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chăm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sóc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việc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extLst>
                  <a:ext uri="{0D108BD9-81ED-4DB2-BD59-A6C34878D82A}">
                    <a16:rowId xmlns:a16="http://schemas.microsoft.com/office/drawing/2014/main" xmlns="" val="443100879"/>
                  </a:ext>
                </a:extLst>
              </a:tr>
              <a:tr h="962025">
                <a:tc vMerge="1">
                  <a:txBody>
                    <a:bodyPr/>
                    <a:lstStyle/>
                    <a:p>
                      <a:endParaRPr lang="en-US"/>
                    </a:p>
                  </a:txBody>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xây dựng nhà trường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CBC92"/>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Xây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triển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bạn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bè</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thầy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xây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truyền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tổ</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Đoàn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extLst>
                  <a:ext uri="{0D108BD9-81ED-4DB2-BD59-A6C34878D82A}">
                    <a16:rowId xmlns:a16="http://schemas.microsoft.com/office/drawing/2014/main" xmlns="" val="910804704"/>
                  </a:ext>
                </a:extLst>
              </a:tr>
              <a:tr h="847725">
                <a:tc vMerge="1">
                  <a:txBody>
                    <a:bodyPr/>
                    <a:lstStyle/>
                    <a:p>
                      <a:endParaRPr lang="en-US"/>
                    </a:p>
                  </a:txBody>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xây dựng cộng đồng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CBC92"/>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Xây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triển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mọi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hội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truyền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chính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trị</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đạo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pháp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luật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extLst>
                  <a:ext uri="{0D108BD9-81ED-4DB2-BD59-A6C34878D82A}">
                    <a16:rowId xmlns:a16="http://schemas.microsoft.com/office/drawing/2014/main" xmlns="" val="962377484"/>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08188" y="611188"/>
            <a:ext cx="9266237" cy="669925"/>
          </a:xfrm>
          <a:ln>
            <a:miter lim="800000"/>
            <a:headEnd/>
            <a:tailEnd/>
          </a:ln>
          <a:extLst/>
        </p:spPr>
        <p:txBody>
          <a:bodyPr rtlCol="0" anchor="ctr">
            <a:noAutofit/>
          </a:bodyPr>
          <a:lstStyle/>
          <a:p>
            <a:pPr algn="ctr">
              <a:defRPr/>
            </a:pPr>
            <a:r>
              <a:rPr lang="en-US" sz="22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NỘI DUNG HOẠT ĐỘNG TRẢI NGHIỆM HƯỚNG NGHIỆP CẤP THCS</a:t>
            </a:r>
            <a:endParaRPr lang="en-US" sz="2200" dirty="0"/>
          </a:p>
        </p:txBody>
      </p:sp>
      <p:graphicFrame>
        <p:nvGraphicFramePr>
          <p:cNvPr id="6" name="Table 5"/>
          <p:cNvGraphicFramePr>
            <a:graphicFrameLocks noGrp="1"/>
          </p:cNvGraphicFramePr>
          <p:nvPr>
            <p:extLst>
              <p:ext uri="{D42A27DB-BD31-4B8C-83A1-F6EECF244321}">
                <p14:modId xmlns:p14="http://schemas.microsoft.com/office/powerpoint/2010/main" val="3922582804"/>
              </p:ext>
            </p:extLst>
          </p:nvPr>
        </p:nvGraphicFramePr>
        <p:xfrm>
          <a:off x="1135063" y="1385888"/>
          <a:ext cx="10704512" cy="5246688"/>
        </p:xfrm>
        <a:graphic>
          <a:graphicData uri="http://schemas.openxmlformats.org/drawingml/2006/table">
            <a:tbl>
              <a:tblPr/>
              <a:tblGrid>
                <a:gridCol w="1444625">
                  <a:extLst>
                    <a:ext uri="{9D8B030D-6E8A-4147-A177-3AD203B41FA5}">
                      <a16:colId xmlns:a16="http://schemas.microsoft.com/office/drawing/2014/main" xmlns="" val="2665899412"/>
                    </a:ext>
                  </a:extLst>
                </a:gridCol>
                <a:gridCol w="2049462">
                  <a:extLst>
                    <a:ext uri="{9D8B030D-6E8A-4147-A177-3AD203B41FA5}">
                      <a16:colId xmlns:a16="http://schemas.microsoft.com/office/drawing/2014/main" xmlns="" val="2879572516"/>
                    </a:ext>
                  </a:extLst>
                </a:gridCol>
                <a:gridCol w="7210425">
                  <a:extLst>
                    <a:ext uri="{9D8B030D-6E8A-4147-A177-3AD203B41FA5}">
                      <a16:colId xmlns:a16="http://schemas.microsoft.com/office/drawing/2014/main" xmlns="" val="3244540417"/>
                    </a:ext>
                  </a:extLst>
                </a:gridCol>
              </a:tblGrid>
              <a:tr h="523875">
                <a:tc>
                  <a:txBody>
                    <a:bodyPr/>
                    <a:lstStyle>
                      <a:lvl1pPr marL="312738" indent="-196850"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312738" marR="0" lvl="0" indent="-19685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0" u="none" strike="noStrike" cap="none" normalizeH="0" baseline="0" dirty="0" err="1"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Nội</a:t>
                      </a:r>
                      <a:r>
                        <a:rPr kumimoji="0" lang="en-US" altLang="en-US" sz="1500" b="1"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 dung </a:t>
                      </a:r>
                      <a:endParaRPr kumimoji="0" lang="en-US" altLang="en-US" sz="15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tc>
                  <a:txBody>
                    <a:bodyPr/>
                    <a:lstStyle>
                      <a:lvl1pPr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0"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a:t>
                      </a: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tc>
                  <a:txBody>
                    <a:bodyPr/>
                    <a:lstStyle>
                      <a:lvl1pPr marL="2376488"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2376488" marR="0" lvl="0" indent="0" algn="l" defTabSz="457200" rtl="0" eaLnBrk="1" fontAlgn="base" latinLnBrk="0" hangingPunct="1">
                        <a:lnSpc>
                          <a:spcPct val="100000"/>
                        </a:lnSpc>
                        <a:spcBef>
                          <a:spcPts val="263"/>
                        </a:spcBef>
                        <a:spcAft>
                          <a:spcPct val="0"/>
                        </a:spcAft>
                        <a:buClrTx/>
                        <a:buSzTx/>
                        <a:buFontTx/>
                        <a:buNone/>
                        <a:tabLst>
                          <a:tab pos="1260475" algn="l"/>
                        </a:tabLst>
                      </a:pP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extLst>
                  <a:ext uri="{0D108BD9-81ED-4DB2-BD59-A6C34878D82A}">
                    <a16:rowId xmlns:a16="http://schemas.microsoft.com/office/drawing/2014/main" xmlns="" val="4025265631"/>
                  </a:ext>
                </a:extLst>
              </a:tr>
              <a:tr h="728663">
                <a:tc rowSpan="2">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 hướng đến tự nhiên</a:t>
                      </a:r>
                      <a:endParaRPr kumimoji="0" lang="en-US" altLang="en-US" sz="1500" b="0"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95526"/>
                    </a:solidFill>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tìm hiểu và bảo tồn cảnh quan thiên nhiên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CE92"/>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vẻ</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đẹp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nghĩa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tồn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FDB"/>
                    </a:solidFill>
                  </a:tcPr>
                </a:tc>
                <a:extLst>
                  <a:ext uri="{0D108BD9-81ED-4DB2-BD59-A6C34878D82A}">
                    <a16:rowId xmlns:a16="http://schemas.microsoft.com/office/drawing/2014/main" xmlns="" val="2746635068"/>
                  </a:ext>
                </a:extLst>
              </a:tr>
              <a:tr h="635000">
                <a:tc vMerge="1">
                  <a:txBody>
                    <a:bodyPr/>
                    <a:lstStyle/>
                    <a:p>
                      <a:endParaRPr lang="en-US"/>
                    </a:p>
                  </a:txBody>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tìm hiểu và bảo vệ môi trường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CE92"/>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thực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môi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môi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FDB"/>
                    </a:solidFill>
                  </a:tcPr>
                </a:tc>
                <a:extLst>
                  <a:ext uri="{0D108BD9-81ED-4DB2-BD59-A6C34878D82A}">
                    <a16:rowId xmlns:a16="http://schemas.microsoft.com/office/drawing/2014/main" xmlns="" val="1520080058"/>
                  </a:ext>
                </a:extLst>
              </a:tr>
              <a:tr h="762000">
                <a:tc rowSpan="3">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 hướng nghiệp</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949"/>
                    </a:solidFill>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tìm hiểu </a:t>
                      </a:r>
                    </a:p>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 nghiệp</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DBD"/>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nghĩa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điểm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yêu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yêu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về an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toàn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khoẻ</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extLst>
                  <a:ext uri="{0D108BD9-81ED-4DB2-BD59-A6C34878D82A}">
                    <a16:rowId xmlns:a16="http://schemas.microsoft.com/office/drawing/2014/main" xmlns="" val="3449874144"/>
                  </a:ext>
                </a:extLst>
              </a:tr>
              <a:tr h="1009650">
                <a:tc vMerge="1">
                  <a:txBody>
                    <a:bodyPr/>
                    <a:lstStyle/>
                    <a:p>
                      <a:endParaRPr lang="en-US"/>
                    </a:p>
                  </a:txBody>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rèn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phẩm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lực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hướng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endPar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DBD"/>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đánh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hướng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Rèn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phẩm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lực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hướng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extLst>
                  <a:ext uri="{0D108BD9-81ED-4DB2-BD59-A6C34878D82A}">
                    <a16:rowId xmlns:a16="http://schemas.microsoft.com/office/drawing/2014/main" xmlns="" val="4162908280"/>
                  </a:ext>
                </a:extLst>
              </a:tr>
              <a:tr h="1587500">
                <a:tc vMerge="1">
                  <a:txBody>
                    <a:bodyPr/>
                    <a:lstStyle/>
                    <a:p>
                      <a:endParaRPr lang="en-US"/>
                    </a:p>
                  </a:txBody>
                  <a:tcPr/>
                </a:tc>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 động lựa chọn hướng nghề nghiệp và lập kế hoạch học tập theo định hướng nghề nghiệp</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DBD"/>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trung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cấp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đẳng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đại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học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sở</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phương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trung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ương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vấn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thầy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chuyên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về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hướng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l"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Lựa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chọn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sở</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đào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tương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lập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học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hướng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extLst>
                  <a:ext uri="{0D108BD9-81ED-4DB2-BD59-A6C34878D82A}">
                    <a16:rowId xmlns:a16="http://schemas.microsoft.com/office/drawing/2014/main" xmlns="" val="2768012737"/>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08188" y="611188"/>
            <a:ext cx="9266237" cy="669925"/>
          </a:xfrm>
          <a:ln>
            <a:miter lim="800000"/>
            <a:headEnd/>
            <a:tailEnd/>
          </a:ln>
          <a:extLst/>
        </p:spPr>
        <p:txBody>
          <a:bodyPr rtlCol="0" anchor="ctr">
            <a:noAutofit/>
          </a:bodyPr>
          <a:lstStyle/>
          <a:p>
            <a:pPr algn="ctr">
              <a:defRPr/>
            </a:pPr>
            <a:r>
              <a:rPr lang="en-US" sz="22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YÊU CẨU CẦN ĐẠT TRONG TỔ CHỨC HOẠT ĐỘNG TRẢI NGHIỆM HƯỚNG NGHIỆP CẤP THCS</a:t>
            </a:r>
            <a:endParaRPr lang="en-US" sz="2200" dirty="0"/>
          </a:p>
        </p:txBody>
      </p:sp>
      <p:graphicFrame>
        <p:nvGraphicFramePr>
          <p:cNvPr id="2" name="Table 1"/>
          <p:cNvGraphicFramePr>
            <a:graphicFrameLocks noGrp="1"/>
          </p:cNvGraphicFramePr>
          <p:nvPr/>
        </p:nvGraphicFramePr>
        <p:xfrm>
          <a:off x="817563" y="1382713"/>
          <a:ext cx="10944225" cy="5173662"/>
        </p:xfrm>
        <a:graphic>
          <a:graphicData uri="http://schemas.openxmlformats.org/drawingml/2006/table">
            <a:tbl>
              <a:tblPr/>
              <a:tblGrid>
                <a:gridCol w="2255837">
                  <a:extLst>
                    <a:ext uri="{9D8B030D-6E8A-4147-A177-3AD203B41FA5}">
                      <a16:colId xmlns:a16="http://schemas.microsoft.com/office/drawing/2014/main" xmlns="" val="3943114420"/>
                    </a:ext>
                  </a:extLst>
                </a:gridCol>
                <a:gridCol w="8688388">
                  <a:extLst>
                    <a:ext uri="{9D8B030D-6E8A-4147-A177-3AD203B41FA5}">
                      <a16:colId xmlns:a16="http://schemas.microsoft.com/office/drawing/2014/main" xmlns="" val="809560692"/>
                    </a:ext>
                  </a:extLst>
                </a:gridCol>
              </a:tblGrid>
              <a:tr h="349782">
                <a:tc>
                  <a:txBody>
                    <a:bodyPr/>
                    <a:lstStyle>
                      <a:lvl1pPr marL="20161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201613" marR="0" lvl="0" indent="0" algn="ctr" defTabSz="457200" rtl="0" eaLnBrk="1" fontAlgn="base" latinLnBrk="0" hangingPunct="1">
                        <a:lnSpc>
                          <a:spcPct val="115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Năng lực</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C630"/>
                    </a:solidFill>
                  </a:tcPr>
                </a:tc>
                <a:tc>
                  <a:txBody>
                    <a:bodyPr/>
                    <a:lstStyle>
                      <a:lvl1pPr marL="179388"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179388" marR="0" lvl="0" indent="0" algn="ctr" defTabSz="457200" rtl="0" eaLnBrk="1" fontAlgn="base" latinLnBrk="0" hangingPunct="1">
                        <a:lnSpc>
                          <a:spcPct val="115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Cấp trung học cơ sở</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EC630"/>
                    </a:solidFill>
                  </a:tcPr>
                </a:tc>
                <a:extLst>
                  <a:ext uri="{0D108BD9-81ED-4DB2-BD59-A6C34878D82A}">
                    <a16:rowId xmlns:a16="http://schemas.microsoft.com/office/drawing/2014/main" xmlns="" val="2692117647"/>
                  </a:ext>
                </a:extLst>
              </a:tr>
              <a:tr h="384954">
                <a:tc gridSpan="2">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l" defTabSz="457200" rtl="0" eaLnBrk="1" fontAlgn="base" latinLnBrk="0" hangingPunct="1">
                        <a:lnSpc>
                          <a:spcPct val="115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NĂNG LỰC THÍCH ỨNG VỚI CUỘC SỐNG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tc hMerge="1">
                  <a:txBody>
                    <a:bodyPr/>
                    <a:lstStyle/>
                    <a:p>
                      <a:endParaRPr lang="en-US"/>
                    </a:p>
                  </a:txBody>
                  <a:tcPr/>
                </a:tc>
                <a:extLst>
                  <a:ext uri="{0D108BD9-81ED-4DB2-BD59-A6C34878D82A}">
                    <a16:rowId xmlns:a16="http://schemas.microsoft.com/office/drawing/2014/main" xmlns="" val="1368560844"/>
                  </a:ext>
                </a:extLst>
              </a:tr>
              <a:tr h="2682364">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15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Hiểu biết về bản thân và môi  trường sống</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marL="68263" defTabSz="449263">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49263">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49263">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49263">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49263">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49263"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49263"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49263"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49263"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just" defTabSz="449263" rtl="0" eaLnBrk="1" fontAlgn="base" latinLnBrk="0" hangingPunct="1">
                        <a:lnSpc>
                          <a:spcPct val="100000"/>
                        </a:lnSpc>
                        <a:spcBef>
                          <a:spcPct val="0"/>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những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nét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về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hành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vi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nói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49263" rtl="0" eaLnBrk="1" fontAlgn="base" latinLnBrk="0" hangingPunct="1">
                        <a:lnSpc>
                          <a:spcPct val="100000"/>
                        </a:lnSpc>
                        <a:spcBef>
                          <a:spcPct val="0"/>
                        </a:spcBef>
                        <a:spcAft>
                          <a:spcPct val="0"/>
                        </a:spcAft>
                        <a:buClrTx/>
                        <a:buSzPts val="1400"/>
                        <a:buFont typeface="Times New Roman" panose="02020603050405020304" pitchFamily="18" charset="0"/>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sở</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thích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hướng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cực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49263" rtl="0" eaLnBrk="1" fontAlgn="base" latinLnBrk="0" hangingPunct="1">
                        <a:lnSpc>
                          <a:spcPct val="100000"/>
                        </a:lnSpc>
                        <a:spcBef>
                          <a:spcPct val="0"/>
                        </a:spcBef>
                        <a:spcAft>
                          <a:spcPct val="0"/>
                        </a:spcAft>
                        <a:buClrTx/>
                        <a:buSzPts val="1400"/>
                        <a:buFont typeface="Times New Roman" panose="02020603050405020304" pitchFamily="18" charset="0"/>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chính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luận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về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tượng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hội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quyết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mâu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thuẫn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49263" rtl="0" eaLnBrk="1" fontAlgn="base" latinLnBrk="0" hangingPunct="1">
                        <a:lnSpc>
                          <a:spcPct val="100000"/>
                        </a:lnSpc>
                        <a:spcBef>
                          <a:spcPct val="0"/>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thích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ảnh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hưởng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đổi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thái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xúc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hành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vi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49263" rtl="0" eaLnBrk="1" fontAlgn="base" latinLnBrk="0" hangingPunct="1">
                        <a:lnSpc>
                          <a:spcPct val="100000"/>
                        </a:lnSpc>
                        <a:spcBef>
                          <a:spcPct val="0"/>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trị</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nghĩa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đối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bạn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bè</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49263" rtl="0" eaLnBrk="1" fontAlgn="base" latinLnBrk="0" hangingPunct="1">
                        <a:lnSpc>
                          <a:spcPct val="100000"/>
                        </a:lnSpc>
                        <a:spcBef>
                          <a:spcPct val="0"/>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thích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về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thế</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văn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con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môi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đối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cuộc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49263" rtl="0" eaLnBrk="1" fontAlgn="base" latinLnBrk="0" hangingPunct="1">
                        <a:lnSpc>
                          <a:spcPct val="100000"/>
                        </a:lnSpc>
                        <a:spcBef>
                          <a:spcPct val="0"/>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Nhận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những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môi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hội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ảnh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hưởng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cuộc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con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extLst>
                  <a:ext uri="{0D108BD9-81ED-4DB2-BD59-A6C34878D82A}">
                    <a16:rowId xmlns:a16="http://schemas.microsoft.com/office/drawing/2014/main" xmlns="" val="3500257174"/>
                  </a:ext>
                </a:extLst>
              </a:tr>
              <a:tr h="1756562">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15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 năng điều</a:t>
                      </a:r>
                      <a:r>
                        <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chỉnh bản thân và đáp ứng với sự thay đổi</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3DED3"/>
                    </a:solidFill>
                  </a:tcPr>
                </a:tc>
                <a:tc>
                  <a:txBody>
                    <a:bodyPr/>
                    <a:lstStyle>
                      <a:lvl1pPr marL="342900" indent="-342900" defTabSz="457200">
                        <a:spcBef>
                          <a:spcPts val="1000"/>
                        </a:spcBef>
                        <a:buClr>
                          <a:schemeClr val="accent1"/>
                        </a:buClr>
                        <a:buFont typeface="Wingdings 3" panose="05040102010807070707" pitchFamily="18" charset="2"/>
                        <a:tabLst>
                          <a:tab pos="252413" algn="l"/>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252413" algn="l"/>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252413" algn="l"/>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252413" algn="l"/>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252413" algn="l"/>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252413" algn="l"/>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252413" algn="l"/>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252413" algn="l"/>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252413" algn="l"/>
                          <a:tab pos="1260475" algn="l"/>
                        </a:tabLst>
                        <a:defRPr sz="1000">
                          <a:solidFill>
                            <a:srgbClr val="404040"/>
                          </a:solidFill>
                          <a:latin typeface="Century Gothic" panose="020B0502020202020204" pitchFamily="34" charset="0"/>
                        </a:defRPr>
                      </a:lvl9pPr>
                    </a:lstStyle>
                    <a:p>
                      <a:pPr marL="342900" marR="0" lvl="0" indent="-342900" algn="just" defTabSz="457200" rtl="0" eaLnBrk="1" fontAlgn="base" latinLnBrk="0" hangingPunct="1">
                        <a:lnSpc>
                          <a:spcPct val="100000"/>
                        </a:lnSpc>
                        <a:spcBef>
                          <a:spcPts val="1200"/>
                        </a:spcBef>
                        <a:spcAft>
                          <a:spcPct val="0"/>
                        </a:spcAft>
                        <a:buClrTx/>
                        <a:buSzPts val="1400"/>
                        <a:buFont typeface="Times New Roman" panose="02020603050405020304" pitchFamily="18" charset="0"/>
                        <a:buNone/>
                        <a:tabLst>
                          <a:tab pos="252413"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quyết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vấn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những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ct val="0"/>
                        </a:spcBef>
                        <a:spcAft>
                          <a:spcPct val="0"/>
                        </a:spcAft>
                        <a:buClrTx/>
                        <a:buSzPts val="1400"/>
                        <a:buFont typeface="Times New Roman" panose="02020603050405020304" pitchFamily="18" charset="0"/>
                        <a:buNone/>
                        <a:tabLst>
                          <a:tab pos="252413"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chủ</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xúc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xử</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ct val="0"/>
                        </a:spcBef>
                        <a:spcAft>
                          <a:spcPct val="0"/>
                        </a:spcAft>
                        <a:buClrTx/>
                        <a:buSzPts val="1400"/>
                        <a:buFont typeface="Times New Roman" panose="02020603050405020304" pitchFamily="18" charset="0"/>
                        <a:buNone/>
                        <a:tabLst>
                          <a:tab pos="252413"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chuẩn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bị</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thiết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đáp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ct val="0"/>
                        </a:spcBef>
                        <a:spcAft>
                          <a:spcPct val="0"/>
                        </a:spcAft>
                        <a:buClrTx/>
                        <a:buSzPts val="1400"/>
                        <a:buFont typeface="Times New Roman" panose="02020603050405020304" pitchFamily="18" charset="0"/>
                        <a:buNone/>
                        <a:tabLst>
                          <a:tab pos="252413"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Thực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những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yêu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khácnhau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ct val="0"/>
                        </a:spcBef>
                        <a:spcAft>
                          <a:spcPct val="0"/>
                        </a:spcAft>
                        <a:buClrTx/>
                        <a:buSzPts val="1400"/>
                        <a:buFont typeface="Times New Roman" panose="02020603050405020304" pitchFamily="18" charset="0"/>
                        <a:buNone/>
                        <a:tabLst>
                          <a:tab pos="252413"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xử</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huống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ct val="0"/>
                        </a:spcBef>
                        <a:spcAft>
                          <a:spcPct val="0"/>
                        </a:spcAft>
                        <a:buClrTx/>
                        <a:buSzTx/>
                        <a:buFontTx/>
                        <a:buNone/>
                        <a:tabLst>
                          <a:tab pos="252413"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ứng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phó</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rủi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môi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hội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extLst>
                  <a:ext uri="{0D108BD9-81ED-4DB2-BD59-A6C34878D82A}">
                    <a16:rowId xmlns:a16="http://schemas.microsoft.com/office/drawing/2014/main" xmlns="" val="481906627"/>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08188" y="611188"/>
            <a:ext cx="9266237" cy="669925"/>
          </a:xfrm>
          <a:ln>
            <a:miter lim="800000"/>
            <a:headEnd/>
            <a:tailEnd/>
          </a:ln>
          <a:extLst/>
        </p:spPr>
        <p:txBody>
          <a:bodyPr rtlCol="0" anchor="ctr">
            <a:noAutofit/>
          </a:bodyPr>
          <a:lstStyle/>
          <a:p>
            <a:pPr algn="ctr">
              <a:defRPr/>
            </a:pPr>
            <a:r>
              <a:rPr lang="en-US" sz="22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YÊU CẨU CẦN ĐẠT TRONG TỔ CHỨC HOẠT ĐỘNG TRẢI NGHIỆM HƯỚNG NGHIỆP CẤP THCS</a:t>
            </a:r>
            <a:endParaRPr lang="en-US" sz="2200" dirty="0"/>
          </a:p>
        </p:txBody>
      </p:sp>
      <p:graphicFrame>
        <p:nvGraphicFramePr>
          <p:cNvPr id="2" name="Table 1"/>
          <p:cNvGraphicFramePr>
            <a:graphicFrameLocks noGrp="1"/>
          </p:cNvGraphicFramePr>
          <p:nvPr/>
        </p:nvGraphicFramePr>
        <p:xfrm>
          <a:off x="895350" y="1479550"/>
          <a:ext cx="10837863" cy="4662489"/>
        </p:xfrm>
        <a:graphic>
          <a:graphicData uri="http://schemas.openxmlformats.org/drawingml/2006/table">
            <a:tbl>
              <a:tblPr/>
              <a:tblGrid>
                <a:gridCol w="2233613">
                  <a:extLst>
                    <a:ext uri="{9D8B030D-6E8A-4147-A177-3AD203B41FA5}">
                      <a16:colId xmlns:a16="http://schemas.microsoft.com/office/drawing/2014/main" xmlns="" val="657165387"/>
                    </a:ext>
                  </a:extLst>
                </a:gridCol>
                <a:gridCol w="8604250">
                  <a:extLst>
                    <a:ext uri="{9D8B030D-6E8A-4147-A177-3AD203B41FA5}">
                      <a16:colId xmlns:a16="http://schemas.microsoft.com/office/drawing/2014/main" xmlns="" val="3260045086"/>
                    </a:ext>
                  </a:extLst>
                </a:gridCol>
              </a:tblGrid>
              <a:tr h="368300">
                <a:tc gridSpan="2">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15000"/>
                        </a:lnSpc>
                        <a:spcBef>
                          <a:spcPts val="263"/>
                        </a:spcBef>
                        <a:spcAft>
                          <a:spcPct val="0"/>
                        </a:spcAft>
                        <a:buClrTx/>
                        <a:buSzTx/>
                        <a:buFontTx/>
                        <a:buNone/>
                        <a:tabLst>
                          <a:tab pos="1260475" algn="l"/>
                        </a:tabLst>
                      </a:pPr>
                      <a:r>
                        <a:rPr kumimoji="0" lang="en-US" altLang="en-US" sz="1500" b="1" i="0" u="none" strike="noStrike" cap="none" normalizeH="0" baseline="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NĂNG LỰC THIẾT KẾ VÀ TỔ CHỨC HOẠT ĐỘNG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2CBBE"/>
                    </a:solidFill>
                  </a:tcPr>
                </a:tc>
                <a:tc hMerge="1">
                  <a:txBody>
                    <a:bodyPr/>
                    <a:lstStyle/>
                    <a:p>
                      <a:endParaRPr lang="en-US"/>
                    </a:p>
                  </a:txBody>
                  <a:tcPr/>
                </a:tc>
                <a:extLst>
                  <a:ext uri="{0D108BD9-81ED-4DB2-BD59-A6C34878D82A}">
                    <a16:rowId xmlns:a16="http://schemas.microsoft.com/office/drawing/2014/main" xmlns="" val="4133725534"/>
                  </a:ext>
                </a:extLst>
              </a:tr>
              <a:tr h="1309688">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 năng</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lập kế hoạch</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5CF"/>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định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mục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tiêu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xuất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nội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phương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phù</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5CF"/>
                    </a:solidFill>
                  </a:tcPr>
                </a:tc>
                <a:extLst>
                  <a:ext uri="{0D108BD9-81ED-4DB2-BD59-A6C34878D82A}">
                    <a16:rowId xmlns:a16="http://schemas.microsoft.com/office/drawing/2014/main" xmlns="" val="2497672835"/>
                  </a:ext>
                </a:extLst>
              </a:tr>
              <a:tr h="1563688">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năng</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thực</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hoạch</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điều</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chỉnh</a:t>
                      </a:r>
                      <a:endPar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1"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endPar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tc>
                  <a:txBody>
                    <a:bodyPr/>
                    <a:lstStyle>
                      <a:lvl1pPr marL="68263"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Thực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điều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cần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mục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tiêu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giúp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hỗ</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mọi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cùng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thực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57200" rtl="0" eaLnBrk="1" fontAlgn="base" latinLnBrk="0" hangingPunct="1">
                        <a:lnSpc>
                          <a:spcPct val="100000"/>
                        </a:lnSpc>
                        <a:spcBef>
                          <a:spcPts val="263"/>
                        </a:spcBef>
                        <a:spcAft>
                          <a:spcPct val="0"/>
                        </a:spcAft>
                        <a:buClrTx/>
                        <a:buSzPts val="1400"/>
                        <a:buFont typeface="Times New Roman" panose="02020603050405020304" pitchFamily="18" charset="0"/>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khích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viên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cùng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vụ</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68263" marR="0" lvl="0" indent="0" algn="just" defTabSz="457200" rtl="0" eaLnBrk="1" fontAlgn="base" latinLnBrk="0" hangingPunct="1">
                        <a:lnSpc>
                          <a:spcPct val="100000"/>
                        </a:lnSpc>
                        <a:spcBef>
                          <a:spcPts val="263"/>
                        </a:spcBef>
                        <a:spcAft>
                          <a:spcPct val="0"/>
                        </a:spcAft>
                        <a:buClrTx/>
                        <a:buSzPts val="1400"/>
                        <a:buFontTx/>
                        <a:buNone/>
                        <a:tabLst>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quyết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vấn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nảy</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ngườikhác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3E9DB"/>
                    </a:solidFill>
                  </a:tcPr>
                </a:tc>
                <a:extLst>
                  <a:ext uri="{0D108BD9-81ED-4DB2-BD59-A6C34878D82A}">
                    <a16:rowId xmlns:a16="http://schemas.microsoft.com/office/drawing/2014/main" xmlns="" val="4186582788"/>
                  </a:ext>
                </a:extLst>
              </a:tr>
              <a:tr h="1420813">
                <a:tc>
                  <a:txBody>
                    <a:bodyPr/>
                    <a:lstStyle>
                      <a:lvl1pPr marL="66675" defTabSz="457200">
                        <a:spcBef>
                          <a:spcPts val="1000"/>
                        </a:spcBef>
                        <a:buClr>
                          <a:schemeClr val="accent1"/>
                        </a:buClr>
                        <a:buFont typeface="Wingdings 3" panose="05040102010807070707" pitchFamily="18" charset="2"/>
                        <a:tabLst>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1260475" algn="l"/>
                        </a:tabLst>
                        <a:defRPr sz="1000">
                          <a:solidFill>
                            <a:srgbClr val="404040"/>
                          </a:solidFill>
                          <a:latin typeface="Century Gothic" panose="020B0502020202020204" pitchFamily="34" charset="0"/>
                        </a:defRPr>
                      </a:lvl9pPr>
                    </a:lstStyle>
                    <a:p>
                      <a:pPr marL="66675" marR="0" lvl="0" indent="0" algn="ctr" defTabSz="457200" rtl="0" eaLnBrk="1" fontAlgn="base" latinLnBrk="0" hangingPunct="1">
                        <a:lnSpc>
                          <a:spcPct val="100000"/>
                        </a:lnSpc>
                        <a:spcBef>
                          <a:spcPts val="263"/>
                        </a:spcBef>
                        <a:spcAft>
                          <a:spcPct val="0"/>
                        </a:spcAft>
                        <a:buClrTx/>
                        <a:buSzTx/>
                        <a:buFontTx/>
                        <a:buNone/>
                        <a:tabLst>
                          <a:tab pos="1260475" algn="l"/>
                        </a:tabLst>
                      </a:pPr>
                      <a:r>
                        <a:rPr kumimoji="0" lang="en-US" altLang="en-US" sz="1500" b="1"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Kĩ năng đánh giá hoạt động</a:t>
                      </a:r>
                      <a:endParaRPr kumimoji="0" lang="en-US" altLang="en-US" sz="15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6CDBD"/>
                    </a:solidFill>
                  </a:tcPr>
                </a:tc>
                <a:tc>
                  <a:txBody>
                    <a:bodyPr/>
                    <a:lstStyle>
                      <a:lvl1pPr marL="342900" indent="-342900" defTabSz="457200">
                        <a:spcBef>
                          <a:spcPts val="1000"/>
                        </a:spcBef>
                        <a:buClr>
                          <a:schemeClr val="accent1"/>
                        </a:buClr>
                        <a:buFont typeface="Wingdings 3" panose="05040102010807070707" pitchFamily="18" charset="2"/>
                        <a:tabLst>
                          <a:tab pos="238125" algn="l"/>
                          <a:tab pos="1260475" algn="l"/>
                        </a:tabLst>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tabLst>
                          <a:tab pos="238125" algn="l"/>
                          <a:tab pos="1260475" algn="l"/>
                        </a:tabLst>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tabLst>
                          <a:tab pos="238125" algn="l"/>
                          <a:tab pos="1260475" algn="l"/>
                        </a:tabLst>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tabLst>
                          <a:tab pos="238125" algn="l"/>
                          <a:tab pos="1260475" algn="l"/>
                        </a:tabLst>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tabLst>
                          <a:tab pos="238125" algn="l"/>
                          <a:tab pos="1260475" algn="l"/>
                        </a:tabLst>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tabLst>
                          <a:tab pos="238125" algn="l"/>
                          <a:tab pos="1260475" algn="l"/>
                        </a:tabLst>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tabLst>
                          <a:tab pos="238125" algn="l"/>
                          <a:tab pos="1260475" algn="l"/>
                        </a:tabLst>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tabLst>
                          <a:tab pos="238125" algn="l"/>
                          <a:tab pos="1260475" algn="l"/>
                        </a:tabLst>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tabLst>
                          <a:tab pos="238125" algn="l"/>
                          <a:tab pos="1260475" algn="l"/>
                        </a:tabLst>
                        <a:defRPr sz="1000">
                          <a:solidFill>
                            <a:srgbClr val="404040"/>
                          </a:solidFill>
                          <a:latin typeface="Century Gothic" panose="020B0502020202020204" pitchFamily="34" charset="0"/>
                        </a:defRPr>
                      </a:lvl9pPr>
                    </a:lstStyle>
                    <a:p>
                      <a:pPr marL="342900" marR="0" lvl="0" indent="-342900" algn="just" defTabSz="457200" rtl="0" eaLnBrk="1" fontAlgn="base" latinLnBrk="0" hangingPunct="1">
                        <a:lnSpc>
                          <a:spcPct val="100000"/>
                        </a:lnSpc>
                        <a:spcBef>
                          <a:spcPts val="263"/>
                        </a:spcBef>
                        <a:spcAft>
                          <a:spcPct val="0"/>
                        </a:spcAft>
                        <a:buClrTx/>
                        <a:buSzPts val="1400"/>
                        <a:buFont typeface="Times New Roman" panose="02020603050405020304" pitchFamily="18" charset="0"/>
                        <a:buNone/>
                        <a:tabLst>
                          <a:tab pos="238125"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Đánh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lí</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chưa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lí</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hoạch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ts val="263"/>
                        </a:spcBef>
                        <a:spcAft>
                          <a:spcPct val="0"/>
                        </a:spcAft>
                        <a:buClrTx/>
                        <a:buSzPts val="1400"/>
                        <a:buFont typeface="Times New Roman" panose="02020603050405020304" pitchFamily="18" charset="0"/>
                        <a:buNone/>
                        <a:tabLst>
                          <a:tab pos="238125"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Đánh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những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yếu</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tố</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ảnh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hưởng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đến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quá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trình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thực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ts val="263"/>
                        </a:spcBef>
                        <a:spcAft>
                          <a:spcPct val="0"/>
                        </a:spcAft>
                        <a:buClrTx/>
                        <a:buSzPts val="1400"/>
                        <a:buFont typeface="Times New Roman" panose="02020603050405020304" pitchFamily="18" charset="0"/>
                        <a:buNone/>
                        <a:tabLst>
                          <a:tab pos="238125"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Chỉ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những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đóng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góp</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vào</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quả</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gn="just" defTabSz="457200" rtl="0" eaLnBrk="1" fontAlgn="base" latinLnBrk="0" hangingPunct="1">
                        <a:lnSpc>
                          <a:spcPct val="100000"/>
                        </a:lnSpc>
                        <a:spcBef>
                          <a:spcPts val="263"/>
                        </a:spcBef>
                        <a:spcAft>
                          <a:spcPct val="0"/>
                        </a:spcAft>
                        <a:buClrTx/>
                        <a:buSzPts val="1400"/>
                        <a:buFont typeface="Times New Roman" panose="02020603050405020304" pitchFamily="18" charset="0"/>
                        <a:buNone/>
                        <a:tabLst>
                          <a:tab pos="238125" algn="l"/>
                          <a:tab pos="1260475" algn="l"/>
                        </a:tabLst>
                      </a:pP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Rút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những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kinh</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nghiệm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học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tham</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gia</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5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15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EEE9"/>
                    </a:solidFill>
                  </a:tcPr>
                </a:tc>
                <a:extLst>
                  <a:ext uri="{0D108BD9-81ED-4DB2-BD59-A6C34878D82A}">
                    <a16:rowId xmlns:a16="http://schemas.microsoft.com/office/drawing/2014/main" xmlns="" val="946392362"/>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533525" y="949325"/>
            <a:ext cx="10285413"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spcAft>
                <a:spcPts val="600"/>
              </a:spcAft>
              <a:buClr>
                <a:srgbClr val="2514FC"/>
              </a:buClr>
              <a:buFont typeface="Wingdings" panose="05000000000000000000" pitchFamily="2" charset="2"/>
              <a:buChar char="Ø"/>
            </a:pPr>
            <a:r>
              <a:rPr lang="vi-VN" altLang="en-US" sz="3000">
                <a:solidFill>
                  <a:schemeClr val="tx1"/>
                </a:solidFill>
                <a:latin typeface="Times New Roman" panose="02020603050405020304" pitchFamily="18" charset="0"/>
                <a:cs typeface="Times New Roman" panose="02020603050405020304" pitchFamily="18" charset="0"/>
              </a:rPr>
              <a:t> </a:t>
            </a:r>
            <a:r>
              <a:rPr lang="en-US"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Công văn số 344/BGDĐT-GDTrH </a:t>
            </a:r>
            <a:r>
              <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rPr>
              <a:t>ngày 24 tháng 01 năm 2019 của Bộ GDĐT về việc hướng dẫn triển khai chương trình giáo dục phổ thông;</a:t>
            </a:r>
            <a:endParaRPr lang="fr-FR" altLang="en-US" sz="2200">
              <a:solidFill>
                <a:srgbClr val="000000"/>
              </a:solidFill>
              <a:latin typeface="Arial" panose="020B0604020202020204" pitchFamily="34" charset="0"/>
              <a:ea typeface="Cambria" panose="02040503050406030204" pitchFamily="18" charset="0"/>
              <a:cs typeface="Arial" panose="020B0604020202020204" pitchFamily="34" charset="0"/>
            </a:endParaRPr>
          </a:p>
          <a:p>
            <a:pPr algn="just">
              <a:spcBef>
                <a:spcPct val="0"/>
              </a:spcBef>
              <a:spcAft>
                <a:spcPts val="600"/>
              </a:spcAft>
              <a:buClr>
                <a:srgbClr val="2514FC"/>
              </a:buClr>
              <a:buFont typeface="Wingdings" panose="05000000000000000000" pitchFamily="2" charset="2"/>
              <a:buChar char="Ø"/>
            </a:pPr>
            <a:r>
              <a:rPr lang="en-US"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 </a:t>
            </a:r>
            <a:r>
              <a:rPr lang="vi-VN"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Kế hoạch 263/KH-BGDĐT </a:t>
            </a:r>
            <a:r>
              <a:rPr lang="vi-VN" altLang="en-US" sz="2200">
                <a:solidFill>
                  <a:srgbClr val="000000"/>
                </a:solidFill>
                <a:latin typeface="Arial" panose="020B0604020202020204" pitchFamily="34" charset="0"/>
                <a:ea typeface="Cambria" panose="02040503050406030204" pitchFamily="18" charset="0"/>
                <a:cs typeface="Arial" panose="020B0604020202020204" pitchFamily="34" charset="0"/>
              </a:rPr>
              <a:t>ngày 29/3/2019 của Bộ Giáo dục và Đào tạo về </a:t>
            </a:r>
            <a:r>
              <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rPr>
              <a:t>Kế hoạch c</a:t>
            </a:r>
            <a:r>
              <a:rPr lang="vi-VN" altLang="en-US" sz="2200">
                <a:solidFill>
                  <a:srgbClr val="000000"/>
                </a:solidFill>
                <a:latin typeface="Arial" panose="020B0604020202020204" pitchFamily="34" charset="0"/>
                <a:ea typeface="Cambria" panose="02040503050406030204" pitchFamily="18" charset="0"/>
                <a:cs typeface="Arial" panose="020B0604020202020204" pitchFamily="34" charset="0"/>
              </a:rPr>
              <a:t>hi tiết hoạt động bồi dưỡng giáo viên và cán bộ quản lý giáo dục thực hiện Chương trình giáo dục phổ thông 2018;</a:t>
            </a:r>
            <a:endPar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endParaRPr>
          </a:p>
          <a:p>
            <a:pPr algn="just">
              <a:spcBef>
                <a:spcPct val="0"/>
              </a:spcBef>
              <a:spcAft>
                <a:spcPts val="600"/>
              </a:spcAft>
              <a:buClrTx/>
              <a:buFont typeface="Wingdings" panose="05000000000000000000" pitchFamily="2" charset="2"/>
              <a:buChar char="Ø"/>
            </a:pPr>
            <a:r>
              <a:rPr lang="en-US"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 </a:t>
            </a:r>
            <a:r>
              <a:rPr lang="vi-VN"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Văn bản số 3197/BGDĐT-GDTrH </a:t>
            </a:r>
            <a:r>
              <a:rPr lang="vi-VN" altLang="en-US" sz="2200">
                <a:solidFill>
                  <a:srgbClr val="000000"/>
                </a:solidFill>
                <a:latin typeface="Arial" panose="020B0604020202020204" pitchFamily="34" charset="0"/>
                <a:ea typeface="Cambria" panose="02040503050406030204" pitchFamily="18" charset="0"/>
                <a:cs typeface="Arial" panose="020B0604020202020204" pitchFamily="34" charset="0"/>
              </a:rPr>
              <a:t>ngày 29/7/2019 của Bộ Giáo dục và Đào tạo về điều chỉnh Kế hoạch số 263/KH-BGDĐT;</a:t>
            </a:r>
            <a:endPar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endParaRPr>
          </a:p>
          <a:p>
            <a:pPr algn="just">
              <a:spcBef>
                <a:spcPct val="0"/>
              </a:spcBef>
              <a:spcAft>
                <a:spcPts val="600"/>
              </a:spcAft>
              <a:buClrTx/>
              <a:buFont typeface="Wingdings" panose="05000000000000000000" pitchFamily="2" charset="2"/>
              <a:buChar char="Ø"/>
            </a:pPr>
            <a:r>
              <a:rPr lang="en-US"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 </a:t>
            </a:r>
            <a:r>
              <a:rPr lang="vi-VN"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Công văn số 3587/ BGDĐT-GDTrH </a:t>
            </a:r>
            <a:r>
              <a:rPr lang="vi-VN" altLang="en-US" sz="2200">
                <a:solidFill>
                  <a:srgbClr val="000000"/>
                </a:solidFill>
                <a:latin typeface="Arial" panose="020B0604020202020204" pitchFamily="34" charset="0"/>
                <a:ea typeface="Cambria" panose="02040503050406030204" pitchFamily="18" charset="0"/>
                <a:cs typeface="Arial" panose="020B0604020202020204" pitchFamily="34" charset="0"/>
              </a:rPr>
              <a:t>ngày 20/8/2019 của Bộ Giáo dục và Đào tạo V/v lựa chọn và tổ chức tập huấn giáo viên cốt cán và cán bộ quản lí cơ sở giáo dục phổ thông cốt cán;</a:t>
            </a:r>
            <a:endPar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endParaRPr>
          </a:p>
          <a:p>
            <a:pPr algn="just">
              <a:spcBef>
                <a:spcPct val="0"/>
              </a:spcBef>
              <a:spcAft>
                <a:spcPts val="600"/>
              </a:spcAft>
              <a:buClr>
                <a:srgbClr val="2514FC"/>
              </a:buClr>
              <a:buFont typeface="Wingdings" panose="05000000000000000000" pitchFamily="2" charset="2"/>
              <a:buChar char="Ø"/>
            </a:pPr>
            <a:r>
              <a:rPr lang="vi-VN"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Thông tư số 32/2018/TT-BGDĐT </a:t>
            </a:r>
            <a:r>
              <a:rPr lang="vi-VN" altLang="en-US" sz="2200">
                <a:solidFill>
                  <a:srgbClr val="000000"/>
                </a:solidFill>
                <a:latin typeface="Arial" panose="020B0604020202020204" pitchFamily="34" charset="0"/>
                <a:ea typeface="Cambria" panose="02040503050406030204" pitchFamily="18" charset="0"/>
                <a:cs typeface="Arial" panose="020B0604020202020204" pitchFamily="34" charset="0"/>
              </a:rPr>
              <a:t>ngày 26 tháng 12 năm 2018 của Bộ trưởng Bộ Giáo dục và Đào tạo Ban hành Chương trình giáo dục phổ thông 2018 (Gồm: CT tổng thể, các CT môn học và hoạt động giáo dục cấp tiểu học, THCS, THPT)</a:t>
            </a:r>
            <a:endPar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endParaRPr>
          </a:p>
          <a:p>
            <a:pPr algn="just">
              <a:spcBef>
                <a:spcPct val="0"/>
              </a:spcBef>
              <a:spcAft>
                <a:spcPts val="600"/>
              </a:spcAft>
              <a:buClrTx/>
              <a:buFont typeface="Wingdings" panose="05000000000000000000" pitchFamily="2" charset="2"/>
              <a:buChar char="Ø"/>
            </a:pPr>
            <a:r>
              <a:rPr lang="en-US"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 </a:t>
            </a:r>
            <a:r>
              <a:rPr lang="vi-VN" altLang="en-US" sz="2200" b="1">
                <a:solidFill>
                  <a:srgbClr val="2514FC"/>
                </a:solidFill>
                <a:latin typeface="Arial" panose="020B0604020202020204" pitchFamily="34" charset="0"/>
                <a:ea typeface="Cambria" panose="02040503050406030204" pitchFamily="18" charset="0"/>
                <a:cs typeface="Arial" panose="020B0604020202020204" pitchFamily="34" charset="0"/>
              </a:rPr>
              <a:t>Kế hoạch số 3308/KH-UBND </a:t>
            </a:r>
            <a:r>
              <a:rPr lang="vi-VN" altLang="en-US" sz="2200">
                <a:solidFill>
                  <a:srgbClr val="000000"/>
                </a:solidFill>
                <a:latin typeface="Arial" panose="020B0604020202020204" pitchFamily="34" charset="0"/>
                <a:ea typeface="Cambria" panose="02040503050406030204" pitchFamily="18" charset="0"/>
                <a:cs typeface="Arial" panose="020B0604020202020204" pitchFamily="34" charset="0"/>
              </a:rPr>
              <a:t>ngày 12/8/2019 của Ủy ban nhân dân Thành phố về Triển khai Chương trình giáo dục phổ thông 2018</a:t>
            </a:r>
            <a:r>
              <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rPr>
              <a:t>.</a:t>
            </a:r>
          </a:p>
          <a:p>
            <a:pPr algn="just">
              <a:spcBef>
                <a:spcPct val="0"/>
              </a:spcBef>
              <a:spcAft>
                <a:spcPts val="600"/>
              </a:spcAft>
              <a:buClrTx/>
              <a:buFont typeface="Wingdings" panose="05000000000000000000" pitchFamily="2" charset="2"/>
              <a:buChar char="Ø"/>
            </a:pPr>
            <a:endParaRPr lang="en-US" altLang="en-US" sz="220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
        <p:nvSpPr>
          <p:cNvPr id="7" name="Title 1"/>
          <p:cNvSpPr>
            <a:spLocks noGrp="1"/>
          </p:cNvSpPr>
          <p:nvPr>
            <p:ph type="title"/>
          </p:nvPr>
        </p:nvSpPr>
        <p:spPr>
          <a:xfrm>
            <a:off x="2130425" y="179388"/>
            <a:ext cx="8936038" cy="669925"/>
          </a:xfrm>
          <a:ln>
            <a:miter lim="800000"/>
            <a:headEnd/>
            <a:tailEnd/>
          </a:ln>
          <a:extLst/>
        </p:spPr>
        <p:txBody>
          <a:bodyPr rtlCol="0" anchor="ctr">
            <a:noAutofit/>
          </a:bodyPr>
          <a:lstStyle/>
          <a:p>
            <a:pPr eaLnBrk="1" fontAlgn="auto" hangingPunct="1">
              <a:spcAft>
                <a:spcPts val="0"/>
              </a:spcAft>
              <a:defRPr/>
            </a:pPr>
            <a:r>
              <a:rPr 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CĂN CỨ TRIỂN KHAI CHƯƠNG TRÌNH </a:t>
            </a:r>
            <a:r>
              <a:rPr lang="en-US" alt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GDPT 2018</a:t>
            </a:r>
            <a:endParaRPr lang="en-US" sz="28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500"/>
                                        <p:tgtEl>
                                          <p:spTgt spid="276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椭圆 5"/>
          <p:cNvSpPr/>
          <p:nvPr/>
        </p:nvSpPr>
        <p:spPr bwMode="auto">
          <a:xfrm>
            <a:off x="6065716" y="3240950"/>
            <a:ext cx="1309867" cy="1388844"/>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sp>
        <p:nvSpPr>
          <p:cNvPr id="4" name="Title 1"/>
          <p:cNvSpPr txBox="1">
            <a:spLocks/>
          </p:cNvSpPr>
          <p:nvPr/>
        </p:nvSpPr>
        <p:spPr>
          <a:xfrm>
            <a:off x="2709863" y="241300"/>
            <a:ext cx="7907337" cy="669925"/>
          </a:xfrm>
          <a:prstGeom prst="rect">
            <a:avLst/>
          </a:prstGeom>
          <a:ln>
            <a:miter lim="800000"/>
            <a:headEnd/>
            <a:tailEnd/>
          </a:ln>
          <a:extLst/>
        </p:spPr>
        <p:txBody>
          <a:bodyPr anchor="ct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LÝ DO ĐỔI MỚI CHƯƠNG TRÌNH </a:t>
            </a:r>
            <a:r>
              <a:rPr lang="en-US" alt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GDPT 2018</a:t>
            </a:r>
            <a:endParaRPr lang="en-US" sz="28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28678" name="Group 51"/>
          <p:cNvGrpSpPr>
            <a:grpSpLocks/>
          </p:cNvGrpSpPr>
          <p:nvPr/>
        </p:nvGrpSpPr>
        <p:grpSpPr bwMode="auto">
          <a:xfrm>
            <a:off x="298450" y="1311275"/>
            <a:ext cx="5033963" cy="4192588"/>
            <a:chOff x="449179" y="1310951"/>
            <a:chExt cx="5034274" cy="4193437"/>
          </a:xfrm>
        </p:grpSpPr>
        <p:grpSp>
          <p:nvGrpSpPr>
            <p:cNvPr id="46097" name="组合 4"/>
            <p:cNvGrpSpPr>
              <a:grpSpLocks/>
            </p:cNvGrpSpPr>
            <p:nvPr/>
          </p:nvGrpSpPr>
          <p:grpSpPr bwMode="auto">
            <a:xfrm>
              <a:off x="449179" y="3036339"/>
              <a:ext cx="1309867" cy="1388844"/>
              <a:chOff x="1689963" y="2421800"/>
              <a:chExt cx="2642282" cy="2642282"/>
            </a:xfrm>
          </p:grpSpPr>
          <p:sp>
            <p:nvSpPr>
              <p:cNvPr id="31" name="椭圆 5"/>
              <p:cNvSpPr/>
              <p:nvPr/>
            </p:nvSpPr>
            <p:spPr>
              <a:xfrm>
                <a:off x="1689963" y="2421800"/>
                <a:ext cx="2642282" cy="2642282"/>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32"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4170" y="2645314"/>
                <a:ext cx="2238896" cy="2240646"/>
              </a:xfrm>
              <a:prstGeom prst="ellipse">
                <a:avLst/>
              </a:prstGeom>
              <a:effectLst>
                <a:innerShdw blurRad="114300">
                  <a:prstClr val="black"/>
                </a:innerShdw>
              </a:effectLst>
            </p:spPr>
          </p:pic>
        </p:grpSp>
        <p:grpSp>
          <p:nvGrpSpPr>
            <p:cNvPr id="46098" name="Group 35"/>
            <p:cNvGrpSpPr>
              <a:grpSpLocks/>
            </p:cNvGrpSpPr>
            <p:nvPr/>
          </p:nvGrpSpPr>
          <p:grpSpPr bwMode="auto">
            <a:xfrm>
              <a:off x="776438" y="1310951"/>
              <a:ext cx="4707015" cy="4193437"/>
              <a:chOff x="776438" y="1310951"/>
              <a:chExt cx="4707015" cy="4193437"/>
            </a:xfrm>
          </p:grpSpPr>
          <p:sp>
            <p:nvSpPr>
              <p:cNvPr id="46099" name="Rectangle 5"/>
              <p:cNvSpPr>
                <a:spLocks noChangeArrowheads="1"/>
              </p:cNvSpPr>
              <p:nvPr/>
            </p:nvSpPr>
            <p:spPr bwMode="auto">
              <a:xfrm>
                <a:off x="2212983" y="2442097"/>
                <a:ext cx="3270470" cy="98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T</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rước yêu cầu phát triển </a:t>
                </a:r>
                <a:r>
                  <a:rPr lang="vi-VN" altLang="en-US" sz="2000" b="1">
                    <a:solidFill>
                      <a:schemeClr val="tx1"/>
                    </a:solidFill>
                    <a:latin typeface="Arial" panose="020B0604020202020204" pitchFamily="34" charset="0"/>
                    <a:ea typeface="Calibri" panose="020F0502020204030204" pitchFamily="34" charset="0"/>
                    <a:cs typeface="Arial" panose="020B0604020202020204" pitchFamily="34" charset="0"/>
                  </a:rPr>
                  <a:t>nguồn nhân lực chất lượng cao</a:t>
                </a: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grpSp>
            <p:nvGrpSpPr>
              <p:cNvPr id="46100" name="组合 22"/>
              <p:cNvGrpSpPr>
                <a:grpSpLocks/>
              </p:cNvGrpSpPr>
              <p:nvPr/>
            </p:nvGrpSpPr>
            <p:grpSpPr bwMode="auto">
              <a:xfrm>
                <a:off x="1576869" y="2688530"/>
                <a:ext cx="458453" cy="485816"/>
                <a:chOff x="4116949" y="1605269"/>
                <a:chExt cx="965576" cy="965576"/>
              </a:xfrm>
            </p:grpSpPr>
            <p:sp>
              <p:nvSpPr>
                <p:cNvPr id="19" name="椭圆 24"/>
                <p:cNvSpPr/>
                <p:nvPr/>
              </p:nvSpPr>
              <p:spPr>
                <a:xfrm>
                  <a:off x="4115904" y="1606561"/>
                  <a:ext cx="966341" cy="965689"/>
                </a:xfrm>
                <a:prstGeom prst="ellipse">
                  <a:avLst/>
                </a:prstGeom>
                <a:solidFill>
                  <a:schemeClr val="accent1"/>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46111" name="KSO_Shape"/>
                <p:cNvSpPr>
                  <a:spLocks/>
                </p:cNvSpPr>
                <p:nvPr/>
              </p:nvSpPr>
              <p:spPr bwMode="auto">
                <a:xfrm>
                  <a:off x="4365794" y="1854116"/>
                  <a:ext cx="467886" cy="467882"/>
                </a:xfrm>
                <a:custGeom>
                  <a:avLst/>
                  <a:gdLst>
                    <a:gd name="T0" fmla="*/ 2147483646 w 3927"/>
                    <a:gd name="T1" fmla="*/ 2147483646 h 3928"/>
                    <a:gd name="T2" fmla="*/ 2147483646 w 3927"/>
                    <a:gd name="T3" fmla="*/ 2147483646 h 3928"/>
                    <a:gd name="T4" fmla="*/ 2147483646 w 3927"/>
                    <a:gd name="T5" fmla="*/ 2147483646 h 3928"/>
                    <a:gd name="T6" fmla="*/ 2147483646 w 3927"/>
                    <a:gd name="T7" fmla="*/ 2147483646 h 3928"/>
                    <a:gd name="T8" fmla="*/ 2147483646 w 3927"/>
                    <a:gd name="T9" fmla="*/ 2147483646 h 3928"/>
                    <a:gd name="T10" fmla="*/ 2147483646 w 3927"/>
                    <a:gd name="T11" fmla="*/ 2147483646 h 3928"/>
                    <a:gd name="T12" fmla="*/ 2147483646 w 3927"/>
                    <a:gd name="T13" fmla="*/ 2147483646 h 3928"/>
                    <a:gd name="T14" fmla="*/ 2147483646 w 3927"/>
                    <a:gd name="T15" fmla="*/ 2147483646 h 3928"/>
                    <a:gd name="T16" fmla="*/ 2147483646 w 3927"/>
                    <a:gd name="T17" fmla="*/ 2147483646 h 3928"/>
                    <a:gd name="T18" fmla="*/ 2147483646 w 3927"/>
                    <a:gd name="T19" fmla="*/ 2147483646 h 3928"/>
                    <a:gd name="T20" fmla="*/ 2147483646 w 3927"/>
                    <a:gd name="T21" fmla="*/ 2147483646 h 3928"/>
                    <a:gd name="T22" fmla="*/ 2147483646 w 3927"/>
                    <a:gd name="T23" fmla="*/ 2147483646 h 3928"/>
                    <a:gd name="T24" fmla="*/ 2147483646 w 3927"/>
                    <a:gd name="T25" fmla="*/ 2147483646 h 3928"/>
                    <a:gd name="T26" fmla="*/ 2147483646 w 3927"/>
                    <a:gd name="T27" fmla="*/ 2147483646 h 3928"/>
                    <a:gd name="T28" fmla="*/ 2147483646 w 3927"/>
                    <a:gd name="T29" fmla="*/ 2147483646 h 3928"/>
                    <a:gd name="T30" fmla="*/ 2147483646 w 3927"/>
                    <a:gd name="T31" fmla="*/ 2147483646 h 3928"/>
                    <a:gd name="T32" fmla="*/ 2147483646 w 3927"/>
                    <a:gd name="T33" fmla="*/ 2147483646 h 3928"/>
                    <a:gd name="T34" fmla="*/ 2147483646 w 3927"/>
                    <a:gd name="T35" fmla="*/ 2147483646 h 3928"/>
                    <a:gd name="T36" fmla="*/ 2147483646 w 3927"/>
                    <a:gd name="T37" fmla="*/ 2147483646 h 3928"/>
                    <a:gd name="T38" fmla="*/ 2147483646 w 3927"/>
                    <a:gd name="T39" fmla="*/ 2147483646 h 3928"/>
                    <a:gd name="T40" fmla="*/ 2147483646 w 3927"/>
                    <a:gd name="T41" fmla="*/ 2147483646 h 3928"/>
                    <a:gd name="T42" fmla="*/ 2147483646 w 3927"/>
                    <a:gd name="T43" fmla="*/ 2147483646 h 3928"/>
                    <a:gd name="T44" fmla="*/ 2147483646 w 3927"/>
                    <a:gd name="T45" fmla="*/ 2147483646 h 3928"/>
                    <a:gd name="T46" fmla="*/ 2147483646 w 3927"/>
                    <a:gd name="T47" fmla="*/ 2147483646 h 3928"/>
                    <a:gd name="T48" fmla="*/ 2147483646 w 3927"/>
                    <a:gd name="T49" fmla="*/ 2147483646 h 3928"/>
                    <a:gd name="T50" fmla="*/ 2147483646 w 3927"/>
                    <a:gd name="T51" fmla="*/ 2147483646 h 3928"/>
                    <a:gd name="T52" fmla="*/ 2147483646 w 3927"/>
                    <a:gd name="T53" fmla="*/ 2147483646 h 3928"/>
                    <a:gd name="T54" fmla="*/ 0 w 3927"/>
                    <a:gd name="T55" fmla="*/ 2147483646 h 3928"/>
                    <a:gd name="T56" fmla="*/ 0 w 3927"/>
                    <a:gd name="T57" fmla="*/ 2147483646 h 3928"/>
                    <a:gd name="T58" fmla="*/ 2147483646 w 3927"/>
                    <a:gd name="T59" fmla="*/ 2147483646 h 3928"/>
                    <a:gd name="T60" fmla="*/ 2147483646 w 3927"/>
                    <a:gd name="T61" fmla="*/ 2147483646 h 3928"/>
                    <a:gd name="T62" fmla="*/ 2147483646 w 3927"/>
                    <a:gd name="T63" fmla="*/ 2147483646 h 3928"/>
                    <a:gd name="T64" fmla="*/ 2147483646 w 3927"/>
                    <a:gd name="T65" fmla="*/ 2147483646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nchorCtr="1"/>
                <a:lstStyle/>
                <a:p>
                  <a:endParaRPr lang="en-US"/>
                </a:p>
              </p:txBody>
            </p:sp>
          </p:grpSp>
          <p:grpSp>
            <p:nvGrpSpPr>
              <p:cNvPr id="46101" name="组合 26"/>
              <p:cNvGrpSpPr>
                <a:grpSpLocks/>
              </p:cNvGrpSpPr>
              <p:nvPr/>
            </p:nvGrpSpPr>
            <p:grpSpPr bwMode="auto">
              <a:xfrm>
                <a:off x="1841854" y="3691274"/>
                <a:ext cx="481790" cy="485817"/>
                <a:chOff x="4777349" y="3344972"/>
                <a:chExt cx="965576" cy="965576"/>
              </a:xfrm>
            </p:grpSpPr>
            <p:sp>
              <p:nvSpPr>
                <p:cNvPr id="17" name="椭圆 27"/>
                <p:cNvSpPr/>
                <p:nvPr/>
              </p:nvSpPr>
              <p:spPr>
                <a:xfrm>
                  <a:off x="4776646" y="3344618"/>
                  <a:ext cx="967260" cy="965687"/>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18" name="KSO_Shape"/>
                <p:cNvSpPr/>
                <p:nvPr/>
              </p:nvSpPr>
              <p:spPr bwMode="auto">
                <a:xfrm>
                  <a:off x="4973916" y="3533969"/>
                  <a:ext cx="547265" cy="511246"/>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46102" name="组合 29"/>
              <p:cNvGrpSpPr>
                <a:grpSpLocks/>
              </p:cNvGrpSpPr>
              <p:nvPr/>
            </p:nvGrpSpPr>
            <p:grpSpPr bwMode="auto">
              <a:xfrm>
                <a:off x="1515797" y="4615150"/>
                <a:ext cx="458454" cy="485816"/>
                <a:chOff x="4097899" y="4979900"/>
                <a:chExt cx="965576" cy="965576"/>
              </a:xfrm>
            </p:grpSpPr>
            <p:sp>
              <p:nvSpPr>
                <p:cNvPr id="15" name="椭圆 30"/>
                <p:cNvSpPr/>
                <p:nvPr/>
              </p:nvSpPr>
              <p:spPr>
                <a:xfrm>
                  <a:off x="4098421" y="4980015"/>
                  <a:ext cx="966338" cy="965689"/>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16" name="KSO_Shape"/>
                <p:cNvSpPr/>
                <p:nvPr/>
              </p:nvSpPr>
              <p:spPr bwMode="auto">
                <a:xfrm>
                  <a:off x="4349202" y="5169366"/>
                  <a:ext cx="464777" cy="586988"/>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46103" name="Rectangle 32"/>
              <p:cNvSpPr>
                <a:spLocks noChangeArrowheads="1"/>
              </p:cNvSpPr>
              <p:nvPr/>
            </p:nvSpPr>
            <p:spPr bwMode="auto">
              <a:xfrm>
                <a:off x="2422260" y="3517167"/>
                <a:ext cx="30611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44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1244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1244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1244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1244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90000"/>
                  </a:lnSpc>
                  <a:spcBef>
                    <a:spcPct val="0"/>
                  </a:spcBef>
                  <a:spcAft>
                    <a:spcPct val="35000"/>
                  </a:spcAft>
                  <a:buClrTx/>
                  <a:buFontTx/>
                  <a:buNone/>
                </a:pP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T</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rước sự </a:t>
                </a:r>
                <a:r>
                  <a:rPr lang="vi-VN" altLang="en-US" sz="2000" b="1">
                    <a:solidFill>
                      <a:schemeClr val="tx1"/>
                    </a:solidFill>
                    <a:latin typeface="Arial" panose="020B0604020202020204" pitchFamily="34" charset="0"/>
                    <a:ea typeface="Calibri" panose="020F0502020204030204" pitchFamily="34" charset="0"/>
                    <a:cs typeface="Arial" panose="020B0604020202020204" pitchFamily="34" charset="0"/>
                  </a:rPr>
                  <a:t>phát triển </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nhanh chóng của khoa học - công nghệ và khoa học giáo dục</a:t>
                </a: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46104" name="Rectangle 33"/>
              <p:cNvSpPr>
                <a:spLocks noChangeArrowheads="1"/>
              </p:cNvSpPr>
              <p:nvPr/>
            </p:nvSpPr>
            <p:spPr bwMode="auto">
              <a:xfrm>
                <a:off x="2212984" y="4858057"/>
                <a:ext cx="31357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44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1244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1244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1244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1244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90000"/>
                  </a:lnSpc>
                  <a:spcBef>
                    <a:spcPct val="0"/>
                  </a:spcBef>
                  <a:spcAft>
                    <a:spcPct val="35000"/>
                  </a:spcAft>
                  <a:buClrTx/>
                  <a:buFontTx/>
                  <a:buNone/>
                </a:pP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T</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rước những đòi hỏi </a:t>
                </a:r>
                <a:r>
                  <a:rPr lang="vi-VN" altLang="en-US" sz="2000" b="1">
                    <a:solidFill>
                      <a:schemeClr val="tx1"/>
                    </a:solidFill>
                    <a:latin typeface="Arial" panose="020B0604020202020204" pitchFamily="34" charset="0"/>
                    <a:ea typeface="Calibri" panose="020F0502020204030204" pitchFamily="34" charset="0"/>
                    <a:cs typeface="Arial" panose="020B0604020202020204" pitchFamily="34" charset="0"/>
                  </a:rPr>
                  <a:t>hội nhập quốc tế</a:t>
                </a:r>
                <a:r>
                  <a:rPr lang="en-US" altLang="en-US" sz="2000" b="1">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46105" name="Rectangle 34"/>
              <p:cNvSpPr>
                <a:spLocks noChangeArrowheads="1"/>
              </p:cNvSpPr>
              <p:nvPr/>
            </p:nvSpPr>
            <p:spPr bwMode="auto">
              <a:xfrm>
                <a:off x="776438" y="1310951"/>
                <a:ext cx="47070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b="1">
                    <a:solidFill>
                      <a:srgbClr val="2514FC"/>
                    </a:solidFill>
                    <a:latin typeface="Lato Black"/>
                    <a:ea typeface="Lato Black"/>
                    <a:cs typeface="Lato Black"/>
                  </a:rPr>
                  <a:t>Thứ nhất</a:t>
                </a:r>
              </a:p>
              <a:p>
                <a:pPr algn="ctr">
                  <a:spcBef>
                    <a:spcPct val="0"/>
                  </a:spcBef>
                  <a:buClrTx/>
                  <a:buFontTx/>
                  <a:buNone/>
                </a:pPr>
                <a:r>
                  <a:rPr lang="en-US" altLang="en-US" b="1">
                    <a:solidFill>
                      <a:srgbClr val="2514FC"/>
                    </a:solidFill>
                    <a:latin typeface="Lato Black"/>
                    <a:ea typeface="Lato Black"/>
                    <a:cs typeface="Lato Black"/>
                  </a:rPr>
                  <a:t>Chương trình </a:t>
                </a:r>
                <a:r>
                  <a:rPr lang="vi-VN" altLang="en-US" b="1">
                    <a:solidFill>
                      <a:srgbClr val="2514FC"/>
                    </a:solidFill>
                    <a:latin typeface="Lato Black"/>
                    <a:ea typeface="Lato Black"/>
                    <a:cs typeface="Lato Black"/>
                  </a:rPr>
                  <a:t>và</a:t>
                </a:r>
                <a:r>
                  <a:rPr lang="en-US" altLang="en-US" b="1">
                    <a:solidFill>
                      <a:srgbClr val="2514FC"/>
                    </a:solidFill>
                    <a:latin typeface="Lato Black"/>
                    <a:ea typeface="Lato Black"/>
                    <a:cs typeface="Lato Black"/>
                  </a:rPr>
                  <a:t> SGK </a:t>
                </a:r>
                <a:r>
                  <a:rPr lang="vi-VN" altLang="en-US" b="1">
                    <a:solidFill>
                      <a:srgbClr val="2514FC"/>
                    </a:solidFill>
                    <a:latin typeface="Lato Black"/>
                    <a:ea typeface="Lato Black"/>
                    <a:cs typeface="Lato Black"/>
                  </a:rPr>
                  <a:t>hiện hành</a:t>
                </a:r>
                <a:r>
                  <a:rPr lang="en-US" altLang="en-US" b="1">
                    <a:solidFill>
                      <a:srgbClr val="2514FC"/>
                    </a:solidFill>
                    <a:latin typeface="Lato Black"/>
                    <a:ea typeface="Lato Black"/>
                    <a:cs typeface="Lato Black"/>
                  </a:rPr>
                  <a:t> </a:t>
                </a:r>
                <a:r>
                  <a:rPr lang="vi-VN" altLang="en-US" b="1">
                    <a:solidFill>
                      <a:srgbClr val="2514FC"/>
                    </a:solidFill>
                    <a:latin typeface="Lato Black"/>
                    <a:ea typeface="Lato Black"/>
                    <a:cs typeface="Lato Black"/>
                  </a:rPr>
                  <a:t>từ 2002 đến nay</a:t>
                </a:r>
                <a:r>
                  <a:rPr lang="en-US" altLang="en-US" b="1">
                    <a:solidFill>
                      <a:srgbClr val="2514FC"/>
                    </a:solidFill>
                    <a:latin typeface="Lato Black"/>
                    <a:ea typeface="Lato Black"/>
                    <a:cs typeface="Lato Black"/>
                  </a:rPr>
                  <a:t>,</a:t>
                </a:r>
                <a:r>
                  <a:rPr lang="vi-VN" altLang="en-US" b="1">
                    <a:solidFill>
                      <a:srgbClr val="2514FC"/>
                    </a:solidFill>
                    <a:latin typeface="Lato Black"/>
                    <a:ea typeface="Lato Black"/>
                    <a:cs typeface="Lato Black"/>
                  </a:rPr>
                  <a:t> khó đáp ứng yêu cầu </a:t>
                </a:r>
                <a:r>
                  <a:rPr lang="en-US" altLang="en-US" b="1">
                    <a:solidFill>
                      <a:srgbClr val="2514FC"/>
                    </a:solidFill>
                    <a:latin typeface="Lato Black"/>
                    <a:ea typeface="Lato Black"/>
                    <a:cs typeface="Lato Black"/>
                  </a:rPr>
                  <a:t>phát triển </a:t>
                </a:r>
                <a:r>
                  <a:rPr lang="vi-VN" altLang="en-US" b="1">
                    <a:solidFill>
                      <a:srgbClr val="2514FC"/>
                    </a:solidFill>
                    <a:latin typeface="Lato Black"/>
                    <a:ea typeface="Lato Black"/>
                    <a:cs typeface="Lato Black"/>
                  </a:rPr>
                  <a:t>của đất nước</a:t>
                </a:r>
                <a:endParaRPr lang="en-US" altLang="en-US" b="1">
                  <a:solidFill>
                    <a:srgbClr val="2514FC"/>
                  </a:solidFill>
                  <a:latin typeface="Lato Black"/>
                  <a:ea typeface="Lato Black"/>
                  <a:cs typeface="Lato Black"/>
                </a:endParaRPr>
              </a:p>
            </p:txBody>
          </p:sp>
        </p:grpSp>
      </p:grpSp>
      <p:sp>
        <p:nvSpPr>
          <p:cNvPr id="28679" name="Rectangle 50"/>
          <p:cNvSpPr>
            <a:spLocks noChangeArrowheads="1"/>
          </p:cNvSpPr>
          <p:nvPr/>
        </p:nvSpPr>
        <p:spPr bwMode="auto">
          <a:xfrm>
            <a:off x="6692900" y="1311275"/>
            <a:ext cx="5165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b="1">
                <a:solidFill>
                  <a:srgbClr val="2514FC"/>
                </a:solidFill>
                <a:latin typeface="Lato Black"/>
                <a:ea typeface="Lato Black"/>
                <a:cs typeface="Lato Black"/>
              </a:rPr>
              <a:t>Thứ hai</a:t>
            </a:r>
          </a:p>
          <a:p>
            <a:pPr algn="ctr">
              <a:spcBef>
                <a:spcPct val="0"/>
              </a:spcBef>
              <a:buClrTx/>
              <a:buFontTx/>
              <a:buNone/>
            </a:pPr>
            <a:r>
              <a:rPr lang="en-US" altLang="en-US" b="1">
                <a:solidFill>
                  <a:srgbClr val="2514FC"/>
                </a:solidFill>
                <a:latin typeface="Arial" panose="020B0604020202020204" pitchFamily="34" charset="0"/>
                <a:ea typeface="Calibri" panose="020F0502020204030204" pitchFamily="34" charset="0"/>
                <a:cs typeface="Arial" panose="020B0604020202020204" pitchFamily="34" charset="0"/>
              </a:rPr>
              <a:t>Xu thế </a:t>
            </a:r>
            <a:r>
              <a:rPr lang="en-US" altLang="en-US" b="1">
                <a:solidFill>
                  <a:srgbClr val="2514FC"/>
                </a:solidFill>
                <a:latin typeface="Lato Black"/>
                <a:ea typeface="Calibri" panose="020F0502020204030204" pitchFamily="34" charset="0"/>
                <a:cs typeface="Arial" panose="020B0604020202020204" pitchFamily="34" charset="0"/>
              </a:rPr>
              <a:t>c</a:t>
            </a:r>
            <a:r>
              <a:rPr lang="en-US" altLang="en-US" b="1">
                <a:solidFill>
                  <a:srgbClr val="2514FC"/>
                </a:solidFill>
                <a:latin typeface="Lato Black"/>
                <a:ea typeface="Lato Black"/>
                <a:cs typeface="Lato Black"/>
              </a:rPr>
              <a:t>hương trình </a:t>
            </a:r>
            <a:r>
              <a:rPr lang="vi-VN" altLang="en-US" b="1">
                <a:solidFill>
                  <a:srgbClr val="2514FC"/>
                </a:solidFill>
                <a:latin typeface="Lato Black"/>
                <a:ea typeface="Lato Black"/>
                <a:cs typeface="Lato Black"/>
              </a:rPr>
              <a:t>và</a:t>
            </a:r>
            <a:r>
              <a:rPr lang="en-US" altLang="en-US" b="1">
                <a:solidFill>
                  <a:srgbClr val="2514FC"/>
                </a:solidFill>
                <a:latin typeface="Lato Black"/>
                <a:ea typeface="Lato Black"/>
                <a:cs typeface="Lato Black"/>
              </a:rPr>
              <a:t> SGK </a:t>
            </a:r>
            <a:r>
              <a:rPr lang="vi-VN" altLang="en-US" b="1">
                <a:solidFill>
                  <a:srgbClr val="2514FC"/>
                </a:solidFill>
                <a:latin typeface="Arial" panose="020B0604020202020204" pitchFamily="34" charset="0"/>
              </a:rPr>
              <a:t>của thế giới thay đổi nhanh</a:t>
            </a:r>
            <a:r>
              <a:rPr lang="en-US" altLang="en-US" b="1">
                <a:solidFill>
                  <a:srgbClr val="2514FC"/>
                </a:solidFill>
                <a:latin typeface="Arial" panose="020B0604020202020204" pitchFamily="34" charset="0"/>
              </a:rPr>
              <a:t> chóng,</a:t>
            </a:r>
            <a:r>
              <a:rPr lang="vi-VN" altLang="en-US" b="1">
                <a:solidFill>
                  <a:srgbClr val="2514FC"/>
                </a:solidFill>
                <a:latin typeface="Arial" panose="020B0604020202020204" pitchFamily="34" charset="0"/>
              </a:rPr>
              <a:t> </a:t>
            </a:r>
            <a:r>
              <a:rPr lang="en-US" altLang="en-US" b="1">
                <a:solidFill>
                  <a:srgbClr val="2514FC"/>
                </a:solidFill>
                <a:latin typeface="Lato Black"/>
                <a:ea typeface="Lato Black"/>
                <a:cs typeface="Lato Black"/>
              </a:rPr>
              <a:t>Chương trình </a:t>
            </a:r>
            <a:r>
              <a:rPr lang="vi-VN" altLang="en-US" b="1">
                <a:solidFill>
                  <a:srgbClr val="2514FC"/>
                </a:solidFill>
                <a:latin typeface="Arial" panose="020B0604020202020204" pitchFamily="34" charset="0"/>
              </a:rPr>
              <a:t>giáo dục </a:t>
            </a:r>
            <a:r>
              <a:rPr lang="en-US" altLang="en-US" b="1">
                <a:solidFill>
                  <a:srgbClr val="2514FC"/>
                </a:solidFill>
                <a:latin typeface="Arial" panose="020B0604020202020204" pitchFamily="34" charset="0"/>
              </a:rPr>
              <a:t>VN </a:t>
            </a:r>
            <a:r>
              <a:rPr lang="vi-VN" altLang="en-US" b="1">
                <a:solidFill>
                  <a:srgbClr val="2514FC"/>
                </a:solidFill>
                <a:latin typeface="Arial" panose="020B0604020202020204" pitchFamily="34" charset="0"/>
              </a:rPr>
              <a:t>cần đáp ứng yêu cầu hội nhập quốc tế</a:t>
            </a:r>
            <a:endParaRPr lang="en-US" altLang="en-US" b="1">
              <a:solidFill>
                <a:schemeClr val="tx1"/>
              </a:solidFill>
              <a:latin typeface="Arial" panose="020B0604020202020204" pitchFamily="34" charset="0"/>
            </a:endParaRPr>
          </a:p>
        </p:txBody>
      </p:sp>
      <p:pic>
        <p:nvPicPr>
          <p:cNvPr id="53"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6190547" y="3346504"/>
            <a:ext cx="1109895" cy="1177735"/>
          </a:xfrm>
          <a:prstGeom prst="ellipse">
            <a:avLst/>
          </a:prstGeom>
          <a:effectLst>
            <a:innerShdw blurRad="114300">
              <a:prstClr val="black"/>
            </a:innerShdw>
          </a:effectLst>
        </p:spPr>
      </p:pic>
      <p:grpSp>
        <p:nvGrpSpPr>
          <p:cNvPr id="28681" name="Group 59"/>
          <p:cNvGrpSpPr>
            <a:grpSpLocks/>
          </p:cNvGrpSpPr>
          <p:nvPr/>
        </p:nvGrpSpPr>
        <p:grpSpPr bwMode="auto">
          <a:xfrm>
            <a:off x="7378700" y="4554538"/>
            <a:ext cx="488950" cy="492125"/>
            <a:chOff x="7812061" y="5730515"/>
            <a:chExt cx="533041" cy="501931"/>
          </a:xfrm>
        </p:grpSpPr>
        <p:sp>
          <p:nvSpPr>
            <p:cNvPr id="56" name="椭圆 30"/>
            <p:cNvSpPr/>
            <p:nvPr/>
          </p:nvSpPr>
          <p:spPr bwMode="auto">
            <a:xfrm>
              <a:off x="7812061" y="5730515"/>
              <a:ext cx="533041" cy="501931"/>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57" name="KSO_Shape"/>
            <p:cNvSpPr/>
            <p:nvPr/>
          </p:nvSpPr>
          <p:spPr bwMode="auto">
            <a:xfrm>
              <a:off x="7967820" y="5826043"/>
              <a:ext cx="218062" cy="294682"/>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grpSp>
        <p:nvGrpSpPr>
          <p:cNvPr id="28682" name="Group 58"/>
          <p:cNvGrpSpPr>
            <a:grpSpLocks/>
          </p:cNvGrpSpPr>
          <p:nvPr/>
        </p:nvGrpSpPr>
        <p:grpSpPr bwMode="auto">
          <a:xfrm>
            <a:off x="7385050" y="3022600"/>
            <a:ext cx="482600" cy="485775"/>
            <a:chOff x="8138119" y="4806640"/>
            <a:chExt cx="481790" cy="485817"/>
          </a:xfrm>
        </p:grpSpPr>
        <p:sp>
          <p:nvSpPr>
            <p:cNvPr id="55" name="椭圆 27"/>
            <p:cNvSpPr/>
            <p:nvPr/>
          </p:nvSpPr>
          <p:spPr bwMode="auto">
            <a:xfrm>
              <a:off x="8138119" y="4806640"/>
              <a:ext cx="481790" cy="485817"/>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solidFill>
                  <a:prstClr val="black"/>
                </a:solidFill>
                <a:latin typeface="Source Han Sans CN Medium" panose="020B0500000000000000" pitchFamily="34" charset="-128"/>
                <a:ea typeface="Source Han Sans CN Medium" panose="020B0500000000000000" pitchFamily="34" charset="-128"/>
              </a:endParaRPr>
            </a:p>
          </p:txBody>
        </p:sp>
        <p:sp>
          <p:nvSpPr>
            <p:cNvPr id="58" name="KSO_Shape"/>
            <p:cNvSpPr/>
            <p:nvPr/>
          </p:nvSpPr>
          <p:spPr bwMode="auto">
            <a:xfrm>
              <a:off x="8242718" y="4882847"/>
              <a:ext cx="272592" cy="255610"/>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solidFill>
                  <a:srgbClr val="FFFFFF"/>
                </a:solidFill>
                <a:latin typeface="Source Han Sans CN Medium" panose="020B0500000000000000" pitchFamily="34" charset="-128"/>
                <a:ea typeface="Source Han Sans CN Medium" panose="020B0500000000000000" pitchFamily="34" charset="-128"/>
              </a:endParaRPr>
            </a:p>
          </p:txBody>
        </p:sp>
      </p:grpSp>
      <p:sp>
        <p:nvSpPr>
          <p:cNvPr id="28683" name="Rectangle 60"/>
          <p:cNvSpPr>
            <a:spLocks noChangeArrowheads="1"/>
          </p:cNvSpPr>
          <p:nvPr/>
        </p:nvSpPr>
        <p:spPr bwMode="auto">
          <a:xfrm>
            <a:off x="7870825" y="2644775"/>
            <a:ext cx="371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44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1244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1244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1244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1244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1244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90000"/>
              </a:lnSpc>
              <a:spcBef>
                <a:spcPct val="0"/>
              </a:spcBef>
              <a:spcAft>
                <a:spcPct val="35000"/>
              </a:spcAft>
              <a:buClrTx/>
              <a:buFontTx/>
              <a:buNone/>
            </a:pP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C</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ó </a:t>
            </a:r>
            <a:r>
              <a:rPr lang="vi-VN" altLang="en-US" sz="2000" b="1">
                <a:solidFill>
                  <a:schemeClr val="tx1"/>
                </a:solidFill>
                <a:latin typeface="Arial" panose="020B0604020202020204" pitchFamily="34" charset="0"/>
                <a:ea typeface="Calibri" panose="020F0502020204030204" pitchFamily="34" charset="0"/>
                <a:cs typeface="Arial" panose="020B0604020202020204" pitchFamily="34" charset="0"/>
              </a:rPr>
              <a:t>nhiều thành tựu mới </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của khoa học giáo dục cần được bổ sung kịp thời</a:t>
            </a:r>
            <a:r>
              <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28684" name="Rectangle 62"/>
          <p:cNvSpPr>
            <a:spLocks noChangeArrowheads="1"/>
          </p:cNvSpPr>
          <p:nvPr/>
        </p:nvSpPr>
        <p:spPr bwMode="auto">
          <a:xfrm>
            <a:off x="7856538" y="3722688"/>
            <a:ext cx="37322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en-US" sz="2000" b="1">
                <a:solidFill>
                  <a:schemeClr val="tx1"/>
                </a:solidFill>
                <a:latin typeface="Arial" panose="020B0604020202020204" pitchFamily="34" charset="0"/>
                <a:ea typeface="Calibri" panose="020F0502020204030204" pitchFamily="34" charset="0"/>
                <a:cs typeface="Arial" panose="020B0604020202020204" pitchFamily="34" charset="0"/>
              </a:rPr>
              <a:t>C</a:t>
            </a:r>
            <a:r>
              <a:rPr lang="vi-VN" altLang="en-US" sz="2000" b="1">
                <a:solidFill>
                  <a:schemeClr val="tx1"/>
                </a:solidFill>
                <a:latin typeface="Arial" panose="020B0604020202020204" pitchFamily="34" charset="0"/>
                <a:ea typeface="Calibri" panose="020F0502020204030204" pitchFamily="34" charset="0"/>
                <a:cs typeface="Arial" panose="020B0604020202020204" pitchFamily="34" charset="0"/>
              </a:rPr>
              <a:t>huyển hướng</a:t>
            </a:r>
            <a:r>
              <a:rPr lang="en-US" altLang="en-US" sz="2000" b="1">
                <a:solidFill>
                  <a:schemeClr val="tx1"/>
                </a:solidFill>
                <a:latin typeface="Arial" panose="020B0604020202020204" pitchFamily="34" charset="0"/>
                <a:ea typeface="Calibri" panose="020F0502020204030204" pitchFamily="34" charset="0"/>
                <a:cs typeface="Arial" panose="020B0604020202020204" pitchFamily="34" charset="0"/>
              </a:rPr>
              <a:t> </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từ chương trình coi trọng nội dung giáo dục sang chương trình coi trọng </a:t>
            </a:r>
            <a:r>
              <a:rPr lang="vi-VN" altLang="en-US" sz="2000" b="1">
                <a:solidFill>
                  <a:schemeClr val="tx1"/>
                </a:solidFill>
                <a:latin typeface="Arial" panose="020B0604020202020204" pitchFamily="34" charset="0"/>
                <a:ea typeface="Calibri" panose="020F0502020204030204" pitchFamily="34" charset="0"/>
                <a:cs typeface="Arial" panose="020B0604020202020204" pitchFamily="34" charset="0"/>
              </a:rPr>
              <a:t>phát triển năng lực </a:t>
            </a:r>
            <a:r>
              <a:rPr lang="vi-VN" altLang="en-US" sz="2000">
                <a:solidFill>
                  <a:schemeClr val="tx1"/>
                </a:solidFill>
                <a:latin typeface="Arial" panose="020B0604020202020204" pitchFamily="34" charset="0"/>
                <a:ea typeface="Calibri" panose="020F0502020204030204" pitchFamily="34" charset="0"/>
                <a:cs typeface="Arial" panose="020B0604020202020204" pitchFamily="34" charset="0"/>
              </a:rPr>
              <a:t>người học</a:t>
            </a:r>
            <a:endParaRPr lang="en-US" altLang="en-US" sz="20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fade">
                                      <p:cBhvr>
                                        <p:cTn id="7" dur="500"/>
                                        <p:tgtEl>
                                          <p:spTgt spid="2867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679"/>
                                        </p:tgtEl>
                                        <p:attrNameLst>
                                          <p:attrName>style.visibility</p:attrName>
                                        </p:attrNameLst>
                                      </p:cBhvr>
                                      <p:to>
                                        <p:strVal val="visible"/>
                                      </p:to>
                                    </p:set>
                                    <p:animEffect transition="in" filter="fade">
                                      <p:cBhvr>
                                        <p:cTn id="14" dur="500"/>
                                        <p:tgtEl>
                                          <p:spTgt spid="28679"/>
                                        </p:tgtEl>
                                      </p:cBhvr>
                                    </p:animEffect>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28681"/>
                                        </p:tgtEl>
                                        <p:attrNameLst>
                                          <p:attrName>style.visibility</p:attrName>
                                        </p:attrNameLst>
                                      </p:cBhvr>
                                      <p:to>
                                        <p:strVal val="visible"/>
                                      </p:to>
                                    </p:set>
                                    <p:animEffect transition="in" filter="fade">
                                      <p:cBhvr>
                                        <p:cTn id="20" dur="500"/>
                                        <p:tgtEl>
                                          <p:spTgt spid="28681"/>
                                        </p:tgtEl>
                                      </p:cBhvr>
                                    </p:animEffect>
                                  </p:childTnLst>
                                </p:cTn>
                              </p:par>
                              <p:par>
                                <p:cTn id="21" presetID="10" presetClass="entr" presetSubtype="0" fill="hold" nodeType="withEffect">
                                  <p:stCondLst>
                                    <p:cond delay="0"/>
                                  </p:stCondLst>
                                  <p:childTnLst>
                                    <p:set>
                                      <p:cBhvr>
                                        <p:cTn id="22" dur="1" fill="hold">
                                          <p:stCondLst>
                                            <p:cond delay="0"/>
                                          </p:stCondLst>
                                        </p:cTn>
                                        <p:tgtEl>
                                          <p:spTgt spid="28682"/>
                                        </p:tgtEl>
                                        <p:attrNameLst>
                                          <p:attrName>style.visibility</p:attrName>
                                        </p:attrNameLst>
                                      </p:cBhvr>
                                      <p:to>
                                        <p:strVal val="visible"/>
                                      </p:to>
                                    </p:set>
                                    <p:animEffect transition="in" filter="fade">
                                      <p:cBhvr>
                                        <p:cTn id="23" dur="500"/>
                                        <p:tgtEl>
                                          <p:spTgt spid="2868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683"/>
                                        </p:tgtEl>
                                        <p:attrNameLst>
                                          <p:attrName>style.visibility</p:attrName>
                                        </p:attrNameLst>
                                      </p:cBhvr>
                                      <p:to>
                                        <p:strVal val="visible"/>
                                      </p:to>
                                    </p:set>
                                    <p:animEffect transition="in" filter="fade">
                                      <p:cBhvr>
                                        <p:cTn id="26" dur="500"/>
                                        <p:tgtEl>
                                          <p:spTgt spid="286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684"/>
                                        </p:tgtEl>
                                        <p:attrNameLst>
                                          <p:attrName>style.visibility</p:attrName>
                                        </p:attrNameLst>
                                      </p:cBhvr>
                                      <p:to>
                                        <p:strVal val="visible"/>
                                      </p:to>
                                    </p:set>
                                    <p:animEffect transition="in" filter="fade">
                                      <p:cBhvr>
                                        <p:cTn id="29" dur="5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P spid="28683" grpId="0"/>
      <p:bldP spid="286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27238" y="593725"/>
            <a:ext cx="9209087" cy="669925"/>
          </a:xfrm>
          <a:ln>
            <a:miter lim="800000"/>
            <a:headEnd/>
            <a:tailEnd/>
          </a:ln>
          <a:extLst/>
        </p:spPr>
        <p:txBody>
          <a:bodyPr rtlCol="0" anchor="ctr">
            <a:noAutofit/>
          </a:bodyPr>
          <a:lstStyle/>
          <a:p>
            <a:pPr eaLnBrk="1" fontAlgn="auto" hangingPunct="1">
              <a:spcAft>
                <a:spcPts val="0"/>
              </a:spcAft>
              <a:defRPr/>
            </a:pPr>
            <a:r>
              <a:rPr 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QUAN ĐIỂM XÂY DỰNG CHƯƠNG TRÌNH </a:t>
            </a:r>
            <a:r>
              <a:rPr lang="en-US" alt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GDPT 2018</a:t>
            </a:r>
            <a:endParaRPr lang="en-US" sz="28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3" name="椭圆 5"/>
          <p:cNvSpPr/>
          <p:nvPr/>
        </p:nvSpPr>
        <p:spPr bwMode="auto">
          <a:xfrm>
            <a:off x="1396181" y="3101093"/>
            <a:ext cx="1359275" cy="1332254"/>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ln>
          <a:effectLst>
            <a:outerShdw blurRad="152400" dist="38100" dir="2700000" algn="tl" rotWithShape="0">
              <a:prstClr val="black">
                <a:alpha val="28000"/>
              </a:prstClr>
            </a:outerShdw>
          </a:effectLst>
        </p:spPr>
        <p:txBody>
          <a:bodyPr anchor="ctr"/>
          <a:lstStyle/>
          <a:p>
            <a:pPr algn="ctr" eaLnBrk="1" fontAlgn="auto" hangingPunct="1">
              <a:spcBef>
                <a:spcPts val="0"/>
              </a:spcBef>
              <a:spcAft>
                <a:spcPts val="0"/>
              </a:spcAft>
              <a:defRPr/>
            </a:pPr>
            <a:endParaRPr lang="zh-CN" altLang="en-US" kern="0" dirty="0">
              <a:solidFill>
                <a:prstClr val="white"/>
              </a:solidFill>
              <a:latin typeface="Source Han Sans CN Medium" panose="020B0500000000000000" pitchFamily="34" charset="-128"/>
              <a:ea typeface="Source Han Sans CN Medium" panose="020B0500000000000000" pitchFamily="34" charset="-128"/>
            </a:endParaRPr>
          </a:p>
        </p:txBody>
      </p:sp>
      <p:pic>
        <p:nvPicPr>
          <p:cNvPr id="24" name="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1509156" y="3206647"/>
            <a:ext cx="1133324" cy="1140964"/>
          </a:xfrm>
          <a:prstGeom prst="ellipse">
            <a:avLst/>
          </a:prstGeom>
          <a:effectLst>
            <a:innerShdw blurRad="114300">
              <a:prstClr val="black"/>
            </a:innerShdw>
          </a:effectLst>
        </p:spPr>
      </p:pic>
      <p:sp>
        <p:nvSpPr>
          <p:cNvPr id="26" name="椭圆 30"/>
          <p:cNvSpPr/>
          <p:nvPr/>
        </p:nvSpPr>
        <p:spPr bwMode="auto">
          <a:xfrm>
            <a:off x="2928938" y="4652963"/>
            <a:ext cx="487362" cy="492125"/>
          </a:xfrm>
          <a:prstGeom prst="ellipse">
            <a:avLst/>
          </a:prstGeom>
          <a:solidFill>
            <a:srgbClr val="0099A9"/>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latin typeface="Source Han Sans CN Medium" panose="020B0500000000000000" pitchFamily="34" charset="-128"/>
              <a:ea typeface="Source Han Sans CN Medium" panose="020B0500000000000000" pitchFamily="34" charset="-128"/>
            </a:endParaRPr>
          </a:p>
        </p:txBody>
      </p:sp>
      <p:sp>
        <p:nvSpPr>
          <p:cNvPr id="29" name="椭圆 27"/>
          <p:cNvSpPr/>
          <p:nvPr/>
        </p:nvSpPr>
        <p:spPr bwMode="auto">
          <a:xfrm>
            <a:off x="1905000" y="1984375"/>
            <a:ext cx="482600" cy="485775"/>
          </a:xfrm>
          <a:prstGeom prst="ellipse">
            <a:avLst/>
          </a:prstGeom>
          <a:solidFill>
            <a:srgbClr val="EA6103"/>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latin typeface="Source Han Sans CN Medium" panose="020B0500000000000000" pitchFamily="34" charset="-128"/>
              <a:ea typeface="Source Han Sans CN Medium" panose="020B0500000000000000" pitchFamily="34" charset="-128"/>
            </a:endParaRPr>
          </a:p>
        </p:txBody>
      </p:sp>
      <p:sp>
        <p:nvSpPr>
          <p:cNvPr id="29705" name="Rectangle 2"/>
          <p:cNvSpPr>
            <a:spLocks noChangeArrowheads="1"/>
          </p:cNvSpPr>
          <p:nvPr/>
        </p:nvSpPr>
        <p:spPr bwMode="auto">
          <a:xfrm>
            <a:off x="1123950" y="4452938"/>
            <a:ext cx="204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2000" b="1">
                <a:solidFill>
                  <a:srgbClr val="0033CC"/>
                </a:solidFill>
                <a:latin typeface="Arial" panose="020B0604020202020204" pitchFamily="34" charset="0"/>
                <a:cs typeface="Arial" panose="020B0604020202020204" pitchFamily="34" charset="0"/>
              </a:rPr>
              <a:t>Quan điểm chung</a:t>
            </a:r>
          </a:p>
        </p:txBody>
      </p:sp>
      <p:grpSp>
        <p:nvGrpSpPr>
          <p:cNvPr id="33" name="Group 32"/>
          <p:cNvGrpSpPr/>
          <p:nvPr/>
        </p:nvGrpSpPr>
        <p:grpSpPr>
          <a:xfrm>
            <a:off x="3071611" y="3676263"/>
            <a:ext cx="481790" cy="485817"/>
            <a:chOff x="8138119" y="4806640"/>
            <a:chExt cx="481790" cy="485817"/>
          </a:xfrm>
          <a:solidFill>
            <a:schemeClr val="accent4"/>
          </a:solidFill>
        </p:grpSpPr>
        <p:sp>
          <p:nvSpPr>
            <p:cNvPr id="34" name="椭圆 27"/>
            <p:cNvSpPr/>
            <p:nvPr/>
          </p:nvSpPr>
          <p:spPr bwMode="auto">
            <a:xfrm>
              <a:off x="8138119" y="4806640"/>
              <a:ext cx="481790" cy="485817"/>
            </a:xfrm>
            <a:prstGeom prst="ellipse">
              <a:avLst/>
            </a:prstGeom>
            <a:grp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latin typeface="Source Han Sans CN Medium" panose="020B0500000000000000" pitchFamily="34" charset="-128"/>
                <a:ea typeface="Source Han Sans CN Medium" panose="020B0500000000000000" pitchFamily="34" charset="-128"/>
              </a:endParaRPr>
            </a:p>
          </p:txBody>
        </p:sp>
        <p:sp>
          <p:nvSpPr>
            <p:cNvPr id="35" name="KSO_Shape"/>
            <p:cNvSpPr/>
            <p:nvPr/>
          </p:nvSpPr>
          <p:spPr bwMode="auto">
            <a:xfrm>
              <a:off x="8242757" y="4882078"/>
              <a:ext cx="272513" cy="25607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grp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latin typeface="Source Han Sans CN Medium" panose="020B0500000000000000" pitchFamily="34" charset="-128"/>
                <a:ea typeface="Source Han Sans CN Medium" panose="020B0500000000000000" pitchFamily="34" charset="-128"/>
              </a:endParaRPr>
            </a:p>
          </p:txBody>
        </p:sp>
      </p:grpSp>
      <p:grpSp>
        <p:nvGrpSpPr>
          <p:cNvPr id="36" name="Group 35"/>
          <p:cNvGrpSpPr/>
          <p:nvPr/>
        </p:nvGrpSpPr>
        <p:grpSpPr>
          <a:xfrm>
            <a:off x="1905194" y="5206102"/>
            <a:ext cx="481790" cy="485817"/>
            <a:chOff x="8138119" y="4806640"/>
            <a:chExt cx="481790" cy="485817"/>
          </a:xfrm>
          <a:solidFill>
            <a:srgbClr val="0033CC"/>
          </a:solidFill>
        </p:grpSpPr>
        <p:sp>
          <p:nvSpPr>
            <p:cNvPr id="37" name="椭圆 27"/>
            <p:cNvSpPr/>
            <p:nvPr/>
          </p:nvSpPr>
          <p:spPr bwMode="auto">
            <a:xfrm>
              <a:off x="8138119" y="4806640"/>
              <a:ext cx="481790" cy="485817"/>
            </a:xfrm>
            <a:prstGeom prst="ellipse">
              <a:avLst/>
            </a:prstGeom>
            <a:grp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latin typeface="Source Han Sans CN Medium" panose="020B0500000000000000" pitchFamily="34" charset="-128"/>
                <a:ea typeface="Source Han Sans CN Medium" panose="020B0500000000000000" pitchFamily="34" charset="-128"/>
              </a:endParaRPr>
            </a:p>
          </p:txBody>
        </p:sp>
        <p:sp>
          <p:nvSpPr>
            <p:cNvPr id="38" name="KSO_Shape"/>
            <p:cNvSpPr/>
            <p:nvPr/>
          </p:nvSpPr>
          <p:spPr bwMode="auto">
            <a:xfrm>
              <a:off x="8242757" y="4882078"/>
              <a:ext cx="272513" cy="25607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grp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dirty="0">
                <a:latin typeface="Source Han Sans CN Medium" panose="020B0500000000000000" pitchFamily="34" charset="-128"/>
                <a:ea typeface="Source Han Sans CN Medium" panose="020B0500000000000000" pitchFamily="34" charset="-128"/>
              </a:endParaRPr>
            </a:p>
          </p:txBody>
        </p:sp>
      </p:grpSp>
      <p:sp>
        <p:nvSpPr>
          <p:cNvPr id="40" name="椭圆 27"/>
          <p:cNvSpPr/>
          <p:nvPr/>
        </p:nvSpPr>
        <p:spPr bwMode="auto">
          <a:xfrm>
            <a:off x="2935288" y="2720975"/>
            <a:ext cx="481012" cy="485775"/>
          </a:xfrm>
          <a:prstGeom prst="ellipse">
            <a:avLst/>
          </a:prstGeom>
          <a:solidFill>
            <a:srgbClr val="FFC000"/>
          </a:solidFill>
          <a:ln w="28575" cap="flat">
            <a:noFill/>
            <a:prstDash val="solid"/>
            <a:miter lim="800000"/>
            <a:headEnd/>
            <a:tailEnd/>
          </a:ln>
          <a:effectLst>
            <a:outerShdw blurRad="228600" dist="228600" dir="5400000" algn="t" rotWithShape="0">
              <a:sysClr val="windowText" lastClr="000000">
                <a:lumMod val="85000"/>
                <a:lumOff val="15000"/>
                <a:alpha val="28000"/>
              </a:sysClr>
            </a:outerShdw>
          </a:effectLst>
        </p:spPr>
        <p:txBody>
          <a:bodyPr/>
          <a:lstStyle/>
          <a:p>
            <a:pPr eaLnBrk="1" fontAlgn="auto" hangingPunct="1">
              <a:spcBef>
                <a:spcPts val="0"/>
              </a:spcBef>
              <a:spcAft>
                <a:spcPts val="0"/>
              </a:spcAft>
              <a:defRPr/>
            </a:pPr>
            <a:endParaRPr lang="zh-CN" altLang="en-US" kern="0" dirty="0">
              <a:latin typeface="Source Han Sans CN Medium" panose="020B0500000000000000" pitchFamily="34" charset="-128"/>
              <a:ea typeface="Source Han Sans CN Medium" panose="020B0500000000000000" pitchFamily="34" charset="-128"/>
            </a:endParaRPr>
          </a:p>
        </p:txBody>
      </p:sp>
      <p:sp>
        <p:nvSpPr>
          <p:cNvPr id="29709" name="TextBox 57"/>
          <p:cNvSpPr txBox="1">
            <a:spLocks noChangeArrowheads="1"/>
          </p:cNvSpPr>
          <p:nvPr/>
        </p:nvSpPr>
        <p:spPr bwMode="auto">
          <a:xfrm>
            <a:off x="2465388" y="1447800"/>
            <a:ext cx="9234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70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Char char="-"/>
            </a:pPr>
            <a:r>
              <a:rPr lang="en-US" altLang="en-US" sz="2000">
                <a:solidFill>
                  <a:schemeClr val="tx1"/>
                </a:solidFill>
                <a:latin typeface="Arial" panose="020B0604020202020204" pitchFamily="34" charset="0"/>
                <a:cs typeface="Arial" panose="020B0604020202020204" pitchFamily="34" charset="0"/>
              </a:rPr>
              <a:t>C</a:t>
            </a:r>
            <a:r>
              <a:rPr lang="vi-VN" altLang="en-US" sz="2000">
                <a:solidFill>
                  <a:schemeClr val="tx1"/>
                </a:solidFill>
                <a:latin typeface="Arial" panose="020B0604020202020204" pitchFamily="34" charset="0"/>
                <a:cs typeface="Arial" panose="020B0604020202020204" pitchFamily="34" charset="0"/>
              </a:rPr>
              <a:t>ăn cứ </a:t>
            </a:r>
            <a:r>
              <a:rPr lang="vi-VN" altLang="en-US" sz="2000" b="1">
                <a:solidFill>
                  <a:schemeClr val="tx1"/>
                </a:solidFill>
                <a:latin typeface="Arial" panose="020B0604020202020204" pitchFamily="34" charset="0"/>
                <a:cs typeface="Arial" panose="020B0604020202020204" pitchFamily="34" charset="0"/>
              </a:rPr>
              <a:t>quản lí chất lượng </a:t>
            </a:r>
            <a:r>
              <a:rPr lang="en-US" altLang="en-US" sz="2000">
                <a:solidFill>
                  <a:schemeClr val="tx1"/>
                </a:solidFill>
                <a:latin typeface="Arial" panose="020B0604020202020204" pitchFamily="34" charset="0"/>
                <a:cs typeface="Arial" panose="020B0604020202020204" pitchFamily="34" charset="0"/>
              </a:rPr>
              <a:t>giáo dục phổ thông</a:t>
            </a:r>
            <a:r>
              <a:rPr lang="vi-VN" altLang="en-US" sz="2000">
                <a:solidFill>
                  <a:schemeClr val="tx1"/>
                </a:solidFill>
                <a:latin typeface="Arial" panose="020B0604020202020204" pitchFamily="34" charset="0"/>
                <a:cs typeface="Arial" panose="020B0604020202020204" pitchFamily="34" charset="0"/>
              </a:rPr>
              <a:t>; đồng thời là</a:t>
            </a:r>
            <a:r>
              <a:rPr lang="en-US" altLang="en-US" sz="2000">
                <a:solidFill>
                  <a:schemeClr val="tx1"/>
                </a:solidFill>
                <a:latin typeface="Arial" panose="020B0604020202020204" pitchFamily="34" charset="0"/>
                <a:cs typeface="Arial" panose="020B0604020202020204" pitchFamily="34" charset="0"/>
              </a:rPr>
              <a:t> </a:t>
            </a:r>
            <a:r>
              <a:rPr lang="vi-VN" altLang="en-US" sz="2000" b="1">
                <a:solidFill>
                  <a:schemeClr val="tx1"/>
                </a:solidFill>
                <a:latin typeface="Arial" panose="020B0604020202020204" pitchFamily="34" charset="0"/>
                <a:cs typeface="Arial" panose="020B0604020202020204" pitchFamily="34" charset="0"/>
              </a:rPr>
              <a:t>cam kết của Nhà nước </a:t>
            </a:r>
            <a:r>
              <a:rPr lang="vi-VN" altLang="en-US" sz="2000">
                <a:solidFill>
                  <a:schemeClr val="tx1"/>
                </a:solidFill>
                <a:latin typeface="Arial" panose="020B0604020202020204" pitchFamily="34" charset="0"/>
                <a:cs typeface="Arial" panose="020B0604020202020204" pitchFamily="34" charset="0"/>
              </a:rPr>
              <a:t>nhằm bảo đảm chất lượng của cả hệ thống và từng cơ sở </a:t>
            </a:r>
            <a:r>
              <a:rPr lang="en-US" altLang="en-US" sz="2000">
                <a:solidFill>
                  <a:schemeClr val="tx1"/>
                </a:solidFill>
                <a:latin typeface="Arial" panose="020B0604020202020204" pitchFamily="34" charset="0"/>
                <a:cs typeface="Arial" panose="020B0604020202020204" pitchFamily="34" charset="0"/>
              </a:rPr>
              <a:t>giáo dục phổ thông</a:t>
            </a:r>
            <a:r>
              <a:rPr lang="vi-VN" altLang="en-US" sz="2000">
                <a:solidFill>
                  <a:schemeClr val="tx1"/>
                </a:solidFill>
                <a:latin typeface="Arial" panose="020B0604020202020204" pitchFamily="34" charset="0"/>
                <a:cs typeface="Arial" panose="020B0604020202020204" pitchFamily="34" charset="0"/>
              </a:rPr>
              <a:t>.</a:t>
            </a:r>
            <a:endParaRPr lang="en-US" altLang="en-US" sz="2000">
              <a:solidFill>
                <a:schemeClr val="tx1"/>
              </a:solidFill>
              <a:latin typeface="Arial" panose="020B0604020202020204" pitchFamily="34" charset="0"/>
              <a:cs typeface="Arial" panose="020B0604020202020204" pitchFamily="34" charset="0"/>
            </a:endParaRPr>
          </a:p>
        </p:txBody>
      </p:sp>
      <p:sp>
        <p:nvSpPr>
          <p:cNvPr id="29710" name="TextBox 59"/>
          <p:cNvSpPr txBox="1">
            <a:spLocks noChangeArrowheads="1"/>
          </p:cNvSpPr>
          <p:nvPr/>
        </p:nvSpPr>
        <p:spPr bwMode="auto">
          <a:xfrm>
            <a:off x="3552825" y="2744788"/>
            <a:ext cx="814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70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Char char="-"/>
            </a:pPr>
            <a:r>
              <a:rPr lang="en-US" altLang="en-US" sz="2000">
                <a:solidFill>
                  <a:schemeClr val="tx1"/>
                </a:solidFill>
                <a:latin typeface="Arial" panose="020B0604020202020204" pitchFamily="34" charset="0"/>
                <a:cs typeface="Arial" panose="020B0604020202020204" pitchFamily="34" charset="0"/>
              </a:rPr>
              <a:t>Xây dựng theo hướng </a:t>
            </a:r>
            <a:r>
              <a:rPr lang="en-US" altLang="en-US" sz="2000" b="1">
                <a:solidFill>
                  <a:schemeClr val="tx1"/>
                </a:solidFill>
                <a:latin typeface="Arial" panose="020B0604020202020204" pitchFamily="34" charset="0"/>
                <a:cs typeface="Arial" panose="020B0604020202020204" pitchFamily="34" charset="0"/>
              </a:rPr>
              <a:t>phát triển phẩm chất, năng lực người học.</a:t>
            </a:r>
          </a:p>
        </p:txBody>
      </p:sp>
      <p:sp>
        <p:nvSpPr>
          <p:cNvPr id="29711" name="TextBox 61"/>
          <p:cNvSpPr txBox="1">
            <a:spLocks noChangeArrowheads="1"/>
          </p:cNvSpPr>
          <p:nvPr/>
        </p:nvSpPr>
        <p:spPr bwMode="auto">
          <a:xfrm>
            <a:off x="3643313" y="3405188"/>
            <a:ext cx="795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70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Char char="-"/>
            </a:pPr>
            <a:r>
              <a:rPr lang="en-US" altLang="en-US" sz="2000">
                <a:solidFill>
                  <a:schemeClr val="tx1"/>
                </a:solidFill>
                <a:latin typeface="Arial" panose="020B0604020202020204" pitchFamily="34" charset="0"/>
                <a:cs typeface="Arial" panose="020B0604020202020204" pitchFamily="34" charset="0"/>
              </a:rPr>
              <a:t>Phù hợp với thực tế của địa phương và </a:t>
            </a:r>
            <a:r>
              <a:rPr lang="en-US" altLang="en-US" sz="2000" b="1">
                <a:solidFill>
                  <a:schemeClr val="tx1"/>
                </a:solidFill>
                <a:latin typeface="Arial" panose="020B0604020202020204" pitchFamily="34" charset="0"/>
                <a:cs typeface="Arial" panose="020B0604020202020204" pitchFamily="34" charset="0"/>
              </a:rPr>
              <a:t>kế thừa </a:t>
            </a:r>
            <a:r>
              <a:rPr lang="en-US" altLang="en-US" sz="2000">
                <a:solidFill>
                  <a:schemeClr val="tx1"/>
                </a:solidFill>
                <a:latin typeface="Arial" panose="020B0604020202020204" pitchFamily="34" charset="0"/>
                <a:cs typeface="Arial" panose="020B0604020202020204" pitchFamily="34" charset="0"/>
              </a:rPr>
              <a:t>trên thực trạng hiện có.</a:t>
            </a:r>
          </a:p>
        </p:txBody>
      </p:sp>
      <p:sp>
        <p:nvSpPr>
          <p:cNvPr id="29712" name="TextBox 63"/>
          <p:cNvSpPr txBox="1">
            <a:spLocks noChangeArrowheads="1"/>
          </p:cNvSpPr>
          <p:nvPr/>
        </p:nvSpPr>
        <p:spPr bwMode="auto">
          <a:xfrm>
            <a:off x="3643313" y="4433888"/>
            <a:ext cx="815498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70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Char char="-"/>
            </a:pPr>
            <a:r>
              <a:rPr lang="en-US" altLang="en-US" sz="2000">
                <a:solidFill>
                  <a:schemeClr val="tx1"/>
                </a:solidFill>
                <a:latin typeface="Arial" panose="020B0604020202020204" pitchFamily="34" charset="0"/>
                <a:cs typeface="Arial" panose="020B0604020202020204" pitchFamily="34" charset="0"/>
              </a:rPr>
              <a:t>B</a:t>
            </a:r>
            <a:r>
              <a:rPr lang="vi-VN" altLang="en-US" sz="2000">
                <a:solidFill>
                  <a:schemeClr val="tx1"/>
                </a:solidFill>
                <a:latin typeface="Arial" panose="020B0604020202020204" pitchFamily="34" charset="0"/>
                <a:cs typeface="Arial" panose="020B0604020202020204" pitchFamily="34" charset="0"/>
              </a:rPr>
              <a:t>ảo đảm </a:t>
            </a:r>
            <a:r>
              <a:rPr lang="vi-VN" altLang="en-US" sz="2000" b="1">
                <a:solidFill>
                  <a:schemeClr val="tx1"/>
                </a:solidFill>
                <a:latin typeface="Arial" panose="020B0604020202020204" pitchFamily="34" charset="0"/>
                <a:cs typeface="Arial" panose="020B0604020202020204" pitchFamily="34" charset="0"/>
              </a:rPr>
              <a:t>kết nối </a:t>
            </a:r>
            <a:r>
              <a:rPr lang="vi-VN" altLang="en-US" sz="2000">
                <a:solidFill>
                  <a:schemeClr val="tx1"/>
                </a:solidFill>
                <a:latin typeface="Arial" panose="020B0604020202020204" pitchFamily="34" charset="0"/>
                <a:cs typeface="Arial" panose="020B0604020202020204" pitchFamily="34" charset="0"/>
              </a:rPr>
              <a:t>chặt chẽ giữa các lớp học, cấp học với nhau và </a:t>
            </a:r>
            <a:r>
              <a:rPr lang="vi-VN" altLang="en-US" sz="2000" b="1">
                <a:solidFill>
                  <a:schemeClr val="tx1"/>
                </a:solidFill>
                <a:latin typeface="Arial" panose="020B0604020202020204" pitchFamily="34" charset="0"/>
                <a:cs typeface="Arial" panose="020B0604020202020204" pitchFamily="34" charset="0"/>
              </a:rPr>
              <a:t>liên thông </a:t>
            </a:r>
            <a:r>
              <a:rPr lang="vi-VN" altLang="en-US" sz="2000">
                <a:solidFill>
                  <a:schemeClr val="tx1"/>
                </a:solidFill>
                <a:latin typeface="Arial" panose="020B0604020202020204" pitchFamily="34" charset="0"/>
                <a:cs typeface="Arial" panose="020B0604020202020204" pitchFamily="34" charset="0"/>
              </a:rPr>
              <a:t>với </a:t>
            </a:r>
            <a:r>
              <a:rPr lang="en-US" altLang="en-US" sz="2000">
                <a:solidFill>
                  <a:schemeClr val="tx1"/>
                </a:solidFill>
                <a:latin typeface="Arial" panose="020B0604020202020204" pitchFamily="34" charset="0"/>
                <a:cs typeface="Arial" panose="020B0604020202020204" pitchFamily="34" charset="0"/>
              </a:rPr>
              <a:t>chương trình giáo dục </a:t>
            </a:r>
            <a:r>
              <a:rPr lang="vi-VN" altLang="en-US" sz="2000">
                <a:solidFill>
                  <a:schemeClr val="tx1"/>
                </a:solidFill>
                <a:latin typeface="Arial" panose="020B0604020202020204" pitchFamily="34" charset="0"/>
                <a:cs typeface="Arial" panose="020B0604020202020204" pitchFamily="34" charset="0"/>
              </a:rPr>
              <a:t>mầm non, </a:t>
            </a:r>
            <a:r>
              <a:rPr lang="en-US" altLang="en-US" sz="2000">
                <a:solidFill>
                  <a:schemeClr val="tx1"/>
                </a:solidFill>
                <a:latin typeface="Arial" panose="020B0604020202020204" pitchFamily="34" charset="0"/>
                <a:cs typeface="Arial" panose="020B0604020202020204" pitchFamily="34" charset="0"/>
              </a:rPr>
              <a:t>chương trình giáo dục </a:t>
            </a:r>
            <a:r>
              <a:rPr lang="vi-VN" altLang="en-US" sz="2000">
                <a:solidFill>
                  <a:schemeClr val="tx1"/>
                </a:solidFill>
                <a:latin typeface="Arial" panose="020B0604020202020204" pitchFamily="34" charset="0"/>
                <a:cs typeface="Arial" panose="020B0604020202020204" pitchFamily="34" charset="0"/>
              </a:rPr>
              <a:t>nghề nghiệp và </a:t>
            </a:r>
            <a:r>
              <a:rPr lang="en-US" altLang="en-US" sz="2000">
                <a:solidFill>
                  <a:schemeClr val="tx1"/>
                </a:solidFill>
                <a:latin typeface="Arial" panose="020B0604020202020204" pitchFamily="34" charset="0"/>
                <a:cs typeface="Arial" panose="020B0604020202020204" pitchFamily="34" charset="0"/>
              </a:rPr>
              <a:t>chương trình giáo dục</a:t>
            </a:r>
            <a:r>
              <a:rPr lang="vi-VN" altLang="en-US" sz="2000">
                <a:solidFill>
                  <a:schemeClr val="tx1"/>
                </a:solidFill>
                <a:latin typeface="Arial" panose="020B0604020202020204" pitchFamily="34" charset="0"/>
                <a:cs typeface="Arial" panose="020B0604020202020204" pitchFamily="34" charset="0"/>
              </a:rPr>
              <a:t> đại học</a:t>
            </a:r>
            <a:r>
              <a:rPr lang="en-US" altLang="en-US" sz="2000">
                <a:solidFill>
                  <a:schemeClr val="tx1"/>
                </a:solidFill>
                <a:latin typeface="Arial" panose="020B0604020202020204" pitchFamily="34" charset="0"/>
                <a:cs typeface="Arial" panose="020B0604020202020204" pitchFamily="34" charset="0"/>
              </a:rPr>
              <a:t>.</a:t>
            </a:r>
          </a:p>
        </p:txBody>
      </p:sp>
      <p:sp>
        <p:nvSpPr>
          <p:cNvPr id="29713" name="TextBox 65"/>
          <p:cNvSpPr txBox="1">
            <a:spLocks noChangeArrowheads="1"/>
          </p:cNvSpPr>
          <p:nvPr/>
        </p:nvSpPr>
        <p:spPr bwMode="auto">
          <a:xfrm>
            <a:off x="2420938" y="5775325"/>
            <a:ext cx="9771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70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Char char="-"/>
            </a:pPr>
            <a:r>
              <a:rPr lang="en-US" altLang="en-US" sz="2000" b="1" dirty="0" err="1">
                <a:solidFill>
                  <a:schemeClr val="tx1"/>
                </a:solidFill>
                <a:latin typeface="Arial" panose="020B0604020202020204" pitchFamily="34" charset="0"/>
                <a:cs typeface="Arial" panose="020B0604020202020204" pitchFamily="34" charset="0"/>
              </a:rPr>
              <a:t>Một</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chương</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trình</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err="1" smtClean="0">
                <a:solidFill>
                  <a:schemeClr val="tx1"/>
                </a:solidFill>
                <a:latin typeface="Arial" panose="020B0604020202020204" pitchFamily="34" charset="0"/>
                <a:cs typeface="Arial" panose="020B0604020202020204" pitchFamily="34" charset="0"/>
              </a:rPr>
              <a:t>có</a:t>
            </a: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nhiều</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bộ</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sách</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giáo</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khoa</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dirty="0" err="1">
                <a:solidFill>
                  <a:schemeClr val="tx1"/>
                </a:solidFill>
                <a:latin typeface="Arial" panose="020B0604020202020204" pitchFamily="34" charset="0"/>
                <a:cs typeface="Arial" panose="020B0604020202020204" pitchFamily="34" charset="0"/>
              </a:rPr>
              <a:t>cho</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err="1">
                <a:solidFill>
                  <a:schemeClr val="tx1"/>
                </a:solidFill>
                <a:latin typeface="Arial" panose="020B0604020202020204" pitchFamily="34" charset="0"/>
                <a:cs typeface="Arial" panose="020B0604020202020204" pitchFamily="34" charset="0"/>
              </a:rPr>
              <a:t>mỗi</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err="1">
                <a:solidFill>
                  <a:schemeClr val="tx1"/>
                </a:solidFill>
                <a:latin typeface="Arial" panose="020B0604020202020204" pitchFamily="34" charset="0"/>
                <a:cs typeface="Arial" panose="020B0604020202020204" pitchFamily="34" charset="0"/>
              </a:rPr>
              <a:t>môn</a:t>
            </a: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err="1">
                <a:solidFill>
                  <a:schemeClr val="tx1"/>
                </a:solidFill>
                <a:latin typeface="Arial" panose="020B0604020202020204" pitchFamily="34" charset="0"/>
                <a:cs typeface="Arial" panose="020B0604020202020204" pitchFamily="34" charset="0"/>
              </a:rPr>
              <a:t>học</a:t>
            </a:r>
            <a:r>
              <a:rPr lang="en-US" altLang="en-US" sz="2000" dirty="0">
                <a:solidFill>
                  <a:schemeClr val="tx1"/>
                </a:solidFill>
                <a:latin typeface="Arial" panose="020B0604020202020204" pitchFamily="34" charset="0"/>
                <a:cs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705"/>
                                        </p:tgtEl>
                                        <p:attrNameLst>
                                          <p:attrName>style.visibility</p:attrName>
                                        </p:attrNameLst>
                                      </p:cBhvr>
                                      <p:to>
                                        <p:strVal val="visible"/>
                                      </p:to>
                                    </p:set>
                                    <p:animEffect transition="in" filter="fade">
                                      <p:cBhvr>
                                        <p:cTn id="19" dur="500"/>
                                        <p:tgtEl>
                                          <p:spTgt spid="29705"/>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fade">
                                      <p:cBhvr>
                                        <p:cTn id="31" dur="500"/>
                                        <p:tgtEl>
                                          <p:spTgt spid="297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710"/>
                                        </p:tgtEl>
                                        <p:attrNameLst>
                                          <p:attrName>style.visibility</p:attrName>
                                        </p:attrNameLst>
                                      </p:cBhvr>
                                      <p:to>
                                        <p:strVal val="visible"/>
                                      </p:to>
                                    </p:set>
                                    <p:animEffect transition="in" filter="fade">
                                      <p:cBhvr>
                                        <p:cTn id="34" dur="500"/>
                                        <p:tgtEl>
                                          <p:spTgt spid="297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711"/>
                                        </p:tgtEl>
                                        <p:attrNameLst>
                                          <p:attrName>style.visibility</p:attrName>
                                        </p:attrNameLst>
                                      </p:cBhvr>
                                      <p:to>
                                        <p:strVal val="visible"/>
                                      </p:to>
                                    </p:set>
                                    <p:animEffect transition="in" filter="fade">
                                      <p:cBhvr>
                                        <p:cTn id="37" dur="500"/>
                                        <p:tgtEl>
                                          <p:spTgt spid="297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712"/>
                                        </p:tgtEl>
                                        <p:attrNameLst>
                                          <p:attrName>style.visibility</p:attrName>
                                        </p:attrNameLst>
                                      </p:cBhvr>
                                      <p:to>
                                        <p:strVal val="visible"/>
                                      </p:to>
                                    </p:set>
                                    <p:animEffect transition="in" filter="fade">
                                      <p:cBhvr>
                                        <p:cTn id="40" dur="500"/>
                                        <p:tgtEl>
                                          <p:spTgt spid="297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713"/>
                                        </p:tgtEl>
                                        <p:attrNameLst>
                                          <p:attrName>style.visibility</p:attrName>
                                        </p:attrNameLst>
                                      </p:cBhvr>
                                      <p:to>
                                        <p:strVal val="visible"/>
                                      </p:to>
                                    </p:set>
                                    <p:animEffect transition="in" filter="fade">
                                      <p:cBhvr>
                                        <p:cTn id="4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29705" grpId="0"/>
      <p:bldP spid="40" grpId="0" animBg="1"/>
      <p:bldP spid="29709" grpId="0"/>
      <p:bldP spid="29710" grpId="0"/>
      <p:bldP spid="29711" grpId="0"/>
      <p:bldP spid="29712" grpId="0"/>
      <p:bldP spid="297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184650" y="403225"/>
            <a:ext cx="4183063" cy="669925"/>
          </a:xfrm>
          <a:ln>
            <a:miter lim="800000"/>
            <a:headEnd/>
            <a:tailEnd/>
          </a:ln>
          <a:extLst/>
        </p:spPr>
        <p:txBody>
          <a:bodyPr rtlCol="0" anchor="ctr">
            <a:noAutofit/>
          </a:bodyPr>
          <a:lstStyle/>
          <a:p>
            <a:pPr eaLnBrk="1" fontAlgn="auto" hangingPunct="1">
              <a:spcAft>
                <a:spcPts val="0"/>
              </a:spcAft>
              <a:defRPr/>
            </a:pPr>
            <a:r>
              <a:rPr lang="en-US" sz="2800" b="1" dirty="0" smtClean="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rPr>
              <a:t>MỤC TIÊU GIÁO DỤC</a:t>
            </a:r>
            <a:endParaRPr lang="en-US" sz="28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30723" name="Group 2"/>
          <p:cNvGrpSpPr>
            <a:grpSpLocks/>
          </p:cNvGrpSpPr>
          <p:nvPr/>
        </p:nvGrpSpPr>
        <p:grpSpPr bwMode="auto">
          <a:xfrm>
            <a:off x="377825" y="1397000"/>
            <a:ext cx="11579225" cy="5111750"/>
            <a:chOff x="377825" y="1396634"/>
            <a:chExt cx="11579225" cy="5111750"/>
          </a:xfrm>
        </p:grpSpPr>
        <p:grpSp>
          <p:nvGrpSpPr>
            <p:cNvPr id="48132" name="Group 54"/>
            <p:cNvGrpSpPr>
              <a:grpSpLocks/>
            </p:cNvGrpSpPr>
            <p:nvPr/>
          </p:nvGrpSpPr>
          <p:grpSpPr bwMode="auto">
            <a:xfrm>
              <a:off x="2930525" y="2276109"/>
              <a:ext cx="6588125" cy="977900"/>
              <a:chOff x="2820662" y="2437747"/>
              <a:chExt cx="6588396" cy="977469"/>
            </a:xfrm>
          </p:grpSpPr>
          <p:cxnSp>
            <p:nvCxnSpPr>
              <p:cNvPr id="13" name="Elbow Connector 12"/>
              <p:cNvCxnSpPr/>
              <p:nvPr/>
            </p:nvCxnSpPr>
            <p:spPr>
              <a:xfrm rot="5400000">
                <a:off x="2702620" y="2555789"/>
                <a:ext cx="960015" cy="723930"/>
              </a:xfrm>
              <a:prstGeom prst="bentConnector3">
                <a:avLst>
                  <a:gd name="adj1" fmla="val 63"/>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16200000" flipH="1">
                <a:off x="8567086" y="2565310"/>
                <a:ext cx="960015" cy="723930"/>
              </a:xfrm>
              <a:prstGeom prst="bentConnector3">
                <a:avLst>
                  <a:gd name="adj1" fmla="val 63"/>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59295" y="2788430"/>
                <a:ext cx="0" cy="626786"/>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ounded Rectangle 35"/>
            <p:cNvSpPr/>
            <p:nvPr/>
          </p:nvSpPr>
          <p:spPr>
            <a:xfrm>
              <a:off x="1533525" y="1396634"/>
              <a:ext cx="9448800" cy="1528763"/>
            </a:xfrm>
            <a:prstGeom prst="roundRect">
              <a:avLst/>
            </a:prstGeom>
            <a:solidFill>
              <a:srgbClr val="4B87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just">
                <a:defRPr/>
              </a:pPr>
              <a:r>
                <a:rPr lang="en-US" altLang="en-US" sz="14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Chương</a:t>
              </a:r>
              <a:r>
                <a:rPr lang="en-US" altLang="en-US" sz="14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altLang="en-US" sz="14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trình</a:t>
              </a:r>
              <a:r>
                <a:rPr lang="en-US" altLang="en-US" sz="14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 GDPT 2018: </a:t>
              </a:r>
              <a:r>
                <a:rPr lang="en-US"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C</a:t>
              </a:r>
              <a:r>
                <a:rPr lang="vi-VN"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ụ thể hoá mục tiêu giáo dục phổ thông, giúp HS</a:t>
              </a:r>
              <a:r>
                <a:rPr lang="en-US"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 </a:t>
              </a:r>
              <a:r>
                <a:rPr lang="vi-VN"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làm chủ KT phổ thông, biết vận dụng hiệu quả KT</a:t>
              </a:r>
              <a:r>
                <a:rPr lang="en-US"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 KN </a:t>
              </a:r>
              <a:r>
                <a:rPr lang="en-US" altLang="en-US" sz="1600" dirty="0" err="1" smtClean="0">
                  <a:solidFill>
                    <a:srgbClr val="FFFFFF"/>
                  </a:solidFill>
                  <a:latin typeface="Arial" panose="020B0604020202020204" pitchFamily="34" charset="0"/>
                  <a:ea typeface="Calibri" panose="020F0502020204030204" pitchFamily="34" charset="0"/>
                  <a:cs typeface="Arial" panose="020B0604020202020204" pitchFamily="34" charset="0"/>
                </a:rPr>
                <a:t>đã</a:t>
              </a:r>
              <a:r>
                <a:rPr lang="en-US"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 </a:t>
              </a:r>
              <a:r>
                <a:rPr lang="en-US" altLang="en-US" sz="1600" dirty="0" err="1" smtClean="0">
                  <a:solidFill>
                    <a:srgbClr val="FFFFFF"/>
                  </a:solidFill>
                  <a:latin typeface="Arial" panose="020B0604020202020204" pitchFamily="34" charset="0"/>
                  <a:ea typeface="Calibri" panose="020F0502020204030204" pitchFamily="34" charset="0"/>
                  <a:cs typeface="Arial" panose="020B0604020202020204" pitchFamily="34" charset="0"/>
                </a:rPr>
                <a:t>học</a:t>
              </a:r>
              <a:r>
                <a:rPr lang="vi-VN" altLang="en-US" sz="1600" dirty="0" smtClean="0">
                  <a:solidFill>
                    <a:srgbClr val="FFFFFF"/>
                  </a:solidFill>
                  <a:latin typeface="Arial" panose="020B0604020202020204" pitchFamily="34" charset="0"/>
                  <a:ea typeface="Calibri" panose="020F0502020204030204" pitchFamily="34" charset="0"/>
                  <a:cs typeface="Arial" panose="020B0604020202020204" pitchFamily="34" charset="0"/>
                </a:rPr>
                <a:t> vào đời sống và tự học suốt đời, có định hướng lựa chọn nghề nghiệp phù hợp, biết xây dựng và phát triển hài hoà các mối quan hệ xã hội, có cá tính, nhân cách và đời sống tâm hồn phong phú, nhờ đó có được cuộc sống có ý nghĩa và đóng góp tích cực vào sự phát triển của đất nước và nhân loại</a:t>
              </a:r>
            </a:p>
          </p:txBody>
        </p:sp>
        <p:grpSp>
          <p:nvGrpSpPr>
            <p:cNvPr id="48134" name="Group 52"/>
            <p:cNvGrpSpPr>
              <a:grpSpLocks/>
            </p:cNvGrpSpPr>
            <p:nvPr/>
          </p:nvGrpSpPr>
          <p:grpSpPr bwMode="auto">
            <a:xfrm>
              <a:off x="1339850" y="3230196"/>
              <a:ext cx="9815513" cy="977900"/>
              <a:chOff x="1251798" y="3725111"/>
              <a:chExt cx="9815271" cy="1098858"/>
            </a:xfrm>
          </p:grpSpPr>
          <p:sp>
            <p:nvSpPr>
              <p:cNvPr id="22" name="Rounded Rectangle 21"/>
              <p:cNvSpPr/>
              <p:nvPr/>
            </p:nvSpPr>
            <p:spPr>
              <a:xfrm>
                <a:off x="1340696" y="3730463"/>
                <a:ext cx="2611374" cy="10703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rgbClr val="FFFFFF"/>
                  </a:solidFill>
                  <a:latin typeface="Arial" panose="020B0604020202020204" pitchFamily="34" charset="0"/>
                  <a:ea typeface="Yeseva One" panose="00000500000000000000" charset="0"/>
                  <a:cs typeface="Arial" panose="020B0604020202020204" pitchFamily="34" charset="0"/>
                  <a:sym typeface="字魂59号-创粗黑" panose="00000500000000000000" pitchFamily="2" charset="-122"/>
                </a:endParaRPr>
              </a:p>
            </p:txBody>
          </p:sp>
          <p:sp>
            <p:nvSpPr>
              <p:cNvPr id="25" name="Rounded Rectangle 24"/>
              <p:cNvSpPr/>
              <p:nvPr/>
            </p:nvSpPr>
            <p:spPr>
              <a:xfrm>
                <a:off x="4729925" y="3748302"/>
                <a:ext cx="2700270" cy="107566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rgbClr val="FFFFFF"/>
                  </a:solidFill>
                  <a:latin typeface="Arial" panose="020B0604020202020204" pitchFamily="34" charset="0"/>
                  <a:ea typeface="Yeseva One" panose="00000500000000000000" charset="0"/>
                  <a:cs typeface="Arial" panose="020B0604020202020204" pitchFamily="34" charset="0"/>
                  <a:sym typeface="字魂59号-创粗黑" panose="00000500000000000000" pitchFamily="2" charset="-122"/>
                </a:endParaRPr>
              </a:p>
            </p:txBody>
          </p:sp>
          <p:sp>
            <p:nvSpPr>
              <p:cNvPr id="28" name="Rounded Rectangle 27"/>
              <p:cNvSpPr/>
              <p:nvPr/>
            </p:nvSpPr>
            <p:spPr>
              <a:xfrm>
                <a:off x="8279488" y="3725112"/>
                <a:ext cx="2787581" cy="107566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rgbClr val="FFFFFF"/>
                  </a:solidFill>
                  <a:latin typeface="Arial" panose="020B0604020202020204" pitchFamily="34" charset="0"/>
                  <a:ea typeface="Yeseva One" panose="00000500000000000000" charset="0"/>
                  <a:cs typeface="Arial" panose="020B0604020202020204" pitchFamily="34" charset="0"/>
                  <a:sym typeface="字魂59号-创粗黑" panose="00000500000000000000" pitchFamily="2" charset="-122"/>
                </a:endParaRPr>
              </a:p>
            </p:txBody>
          </p:sp>
          <p:sp>
            <p:nvSpPr>
              <p:cNvPr id="48162" name="Rectangle 2"/>
              <p:cNvSpPr>
                <a:spLocks noChangeArrowheads="1"/>
              </p:cNvSpPr>
              <p:nvPr/>
            </p:nvSpPr>
            <p:spPr bwMode="auto">
              <a:xfrm>
                <a:off x="1251798" y="3883264"/>
                <a:ext cx="2653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1600">
                    <a:solidFill>
                      <a:srgbClr val="FFFFFF"/>
                    </a:solidFill>
                    <a:latin typeface="Arial" panose="020B0604020202020204" pitchFamily="34" charset="0"/>
                    <a:cs typeface="Arial" panose="020B0604020202020204" pitchFamily="34" charset="0"/>
                  </a:rPr>
                  <a:t>Chương trình giáo dục Tiểu học </a:t>
                </a:r>
              </a:p>
            </p:txBody>
          </p:sp>
          <p:sp>
            <p:nvSpPr>
              <p:cNvPr id="48163" name="Rectangle 43"/>
              <p:cNvSpPr>
                <a:spLocks noChangeArrowheads="1"/>
              </p:cNvSpPr>
              <p:nvPr/>
            </p:nvSpPr>
            <p:spPr bwMode="auto">
              <a:xfrm>
                <a:off x="4690174" y="3875103"/>
                <a:ext cx="2653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1600">
                    <a:solidFill>
                      <a:srgbClr val="FFFFFF"/>
                    </a:solidFill>
                    <a:latin typeface="Arial" panose="020B0604020202020204" pitchFamily="34" charset="0"/>
                    <a:cs typeface="Arial" panose="020B0604020202020204" pitchFamily="34" charset="0"/>
                  </a:rPr>
                  <a:t>Chương trình giáo dục Trung học cơ sở</a:t>
                </a:r>
              </a:p>
            </p:txBody>
          </p:sp>
          <p:sp>
            <p:nvSpPr>
              <p:cNvPr id="48164" name="Rectangle 44"/>
              <p:cNvSpPr>
                <a:spLocks noChangeArrowheads="1"/>
              </p:cNvSpPr>
              <p:nvPr/>
            </p:nvSpPr>
            <p:spPr bwMode="auto">
              <a:xfrm>
                <a:off x="8196695" y="3875103"/>
                <a:ext cx="2870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1600">
                    <a:solidFill>
                      <a:srgbClr val="FFFFFF"/>
                    </a:solidFill>
                    <a:latin typeface="Arial" panose="020B0604020202020204" pitchFamily="34" charset="0"/>
                    <a:cs typeface="Arial" panose="020B0604020202020204" pitchFamily="34" charset="0"/>
                  </a:rPr>
                  <a:t>Chương trình giáo dục </a:t>
                </a:r>
              </a:p>
              <a:p>
                <a:pPr algn="ctr">
                  <a:spcBef>
                    <a:spcPct val="0"/>
                  </a:spcBef>
                  <a:buClrTx/>
                  <a:buFontTx/>
                  <a:buNone/>
                </a:pPr>
                <a:r>
                  <a:rPr lang="en-US" altLang="en-US" sz="1600">
                    <a:solidFill>
                      <a:srgbClr val="FFFFFF"/>
                    </a:solidFill>
                    <a:latin typeface="Arial" panose="020B0604020202020204" pitchFamily="34" charset="0"/>
                    <a:cs typeface="Arial" panose="020B0604020202020204" pitchFamily="34" charset="0"/>
                  </a:rPr>
                  <a:t>Trung học phổ thông</a:t>
                </a:r>
              </a:p>
            </p:txBody>
          </p:sp>
        </p:grpSp>
        <p:grpSp>
          <p:nvGrpSpPr>
            <p:cNvPr id="48135" name="Group 1"/>
            <p:cNvGrpSpPr>
              <a:grpSpLocks/>
            </p:cNvGrpSpPr>
            <p:nvPr/>
          </p:nvGrpSpPr>
          <p:grpSpPr bwMode="auto">
            <a:xfrm>
              <a:off x="377825" y="4828809"/>
              <a:ext cx="11579225" cy="1679575"/>
              <a:chOff x="650303" y="4779571"/>
              <a:chExt cx="11578624" cy="1679895"/>
            </a:xfrm>
          </p:grpSpPr>
          <p:grpSp>
            <p:nvGrpSpPr>
              <p:cNvPr id="48146" name="Group 56"/>
              <p:cNvGrpSpPr>
                <a:grpSpLocks/>
              </p:cNvGrpSpPr>
              <p:nvPr/>
            </p:nvGrpSpPr>
            <p:grpSpPr bwMode="auto">
              <a:xfrm>
                <a:off x="650303" y="4779571"/>
                <a:ext cx="9191281" cy="1679895"/>
                <a:chOff x="658665" y="4830706"/>
                <a:chExt cx="11032073" cy="1679895"/>
              </a:xfrm>
            </p:grpSpPr>
            <p:grpSp>
              <p:nvGrpSpPr>
                <p:cNvPr id="48148" name="Group 58"/>
                <p:cNvGrpSpPr>
                  <a:grpSpLocks/>
                </p:cNvGrpSpPr>
                <p:nvPr/>
              </p:nvGrpSpPr>
              <p:grpSpPr bwMode="auto">
                <a:xfrm>
                  <a:off x="9038978" y="4830706"/>
                  <a:ext cx="2651760" cy="1679895"/>
                  <a:chOff x="662980" y="2561997"/>
                  <a:chExt cx="1267354" cy="735088"/>
                </a:xfrm>
              </p:grpSpPr>
              <p:sp>
                <p:nvSpPr>
                  <p:cNvPr id="50" name="Rounded Rectangle 49"/>
                  <p:cNvSpPr/>
                  <p:nvPr/>
                </p:nvSpPr>
                <p:spPr>
                  <a:xfrm>
                    <a:off x="662678" y="2561997"/>
                    <a:ext cx="1267579" cy="408537"/>
                  </a:xfrm>
                  <a:prstGeom prst="roundRect">
                    <a:avLst/>
                  </a:prstGeom>
                  <a:solidFill>
                    <a:srgbClr val="BE37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rgbClr val="FFFFFF"/>
                      </a:solidFill>
                      <a:latin typeface="Yeseva One" panose="00000500000000000000" charset="0"/>
                      <a:ea typeface="Yeseva One" panose="00000500000000000000" charset="0"/>
                      <a:sym typeface="字魂59号-创粗黑" panose="00000500000000000000" pitchFamily="2" charset="-122"/>
                    </a:endParaRPr>
                  </a:p>
                </p:txBody>
              </p:sp>
              <p:sp>
                <p:nvSpPr>
                  <p:cNvPr id="48158" name="Rectangle 50"/>
                  <p:cNvSpPr>
                    <a:spLocks noChangeArrowheads="1"/>
                  </p:cNvSpPr>
                  <p:nvPr/>
                </p:nvSpPr>
                <p:spPr bwMode="auto">
                  <a:xfrm>
                    <a:off x="1296639" y="3081602"/>
                    <a:ext cx="37" cy="21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endParaRPr lang="en-US" altLang="en-US" sz="1600" b="1">
                      <a:solidFill>
                        <a:srgbClr val="FFFFFF"/>
                      </a:solidFill>
                      <a:latin typeface="Yeseva One"/>
                      <a:ea typeface="Yeseva One"/>
                      <a:cs typeface="Yeseva One"/>
                      <a:sym typeface="字魂59号-创粗黑"/>
                    </a:endParaRPr>
                  </a:p>
                  <a:p>
                    <a:pPr algn="ctr" eaLnBrk="1" hangingPunct="1">
                      <a:spcBef>
                        <a:spcPct val="0"/>
                      </a:spcBef>
                      <a:buClrTx/>
                      <a:buFontTx/>
                      <a:buNone/>
                    </a:pPr>
                    <a:endParaRPr lang="en-US" altLang="en-US" sz="1600" b="1">
                      <a:solidFill>
                        <a:srgbClr val="FFFFFF"/>
                      </a:solidFill>
                      <a:latin typeface="Yeseva One"/>
                      <a:ea typeface="Yeseva One"/>
                      <a:cs typeface="Yeseva One"/>
                      <a:sym typeface="字魂59号-创粗黑"/>
                    </a:endParaRPr>
                  </a:p>
                </p:txBody>
              </p:sp>
            </p:grpSp>
            <p:grpSp>
              <p:nvGrpSpPr>
                <p:cNvPr id="48149" name="Group 55"/>
                <p:cNvGrpSpPr>
                  <a:grpSpLocks/>
                </p:cNvGrpSpPr>
                <p:nvPr/>
              </p:nvGrpSpPr>
              <p:grpSpPr bwMode="auto">
                <a:xfrm>
                  <a:off x="658665" y="4830708"/>
                  <a:ext cx="11017739" cy="1401494"/>
                  <a:chOff x="318891" y="4802796"/>
                  <a:chExt cx="11017739" cy="1401494"/>
                </a:xfrm>
              </p:grpSpPr>
              <p:grpSp>
                <p:nvGrpSpPr>
                  <p:cNvPr id="48150" name="Group 58"/>
                  <p:cNvGrpSpPr>
                    <a:grpSpLocks/>
                  </p:cNvGrpSpPr>
                  <p:nvPr/>
                </p:nvGrpSpPr>
                <p:grpSpPr bwMode="auto">
                  <a:xfrm>
                    <a:off x="336477" y="4802796"/>
                    <a:ext cx="2651760" cy="1359426"/>
                    <a:chOff x="662980" y="2561997"/>
                    <a:chExt cx="1267354" cy="814738"/>
                  </a:xfrm>
                </p:grpSpPr>
                <p:sp>
                  <p:nvSpPr>
                    <p:cNvPr id="19" name="Rounded Rectangle 18"/>
                    <p:cNvSpPr/>
                    <p:nvPr/>
                  </p:nvSpPr>
                  <p:spPr>
                    <a:xfrm>
                      <a:off x="662771" y="2561996"/>
                      <a:ext cx="1267579" cy="8060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rgbClr val="FFFFFF"/>
                        </a:solidFill>
                        <a:latin typeface="Yeseva One" panose="00000500000000000000" charset="0"/>
                        <a:ea typeface="Yeseva One" panose="00000500000000000000" charset="0"/>
                        <a:sym typeface="字魂59号-创粗黑" panose="00000500000000000000" pitchFamily="2" charset="-122"/>
                      </a:endParaRPr>
                    </a:p>
                  </p:txBody>
                </p:sp>
                <p:sp>
                  <p:nvSpPr>
                    <p:cNvPr id="48156" name="Rectangle 19"/>
                    <p:cNvSpPr>
                      <a:spLocks noChangeArrowheads="1"/>
                    </p:cNvSpPr>
                    <p:nvPr/>
                  </p:nvSpPr>
                  <p:spPr bwMode="auto">
                    <a:xfrm>
                      <a:off x="1296639" y="3081602"/>
                      <a:ext cx="37" cy="29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endParaRPr lang="en-US" altLang="en-US" sz="1600" b="1">
                        <a:solidFill>
                          <a:srgbClr val="FFFFFF"/>
                        </a:solidFill>
                        <a:latin typeface="Yeseva One"/>
                        <a:ea typeface="Yeseva One"/>
                        <a:cs typeface="Yeseva One"/>
                        <a:sym typeface="字魂59号-创粗黑"/>
                      </a:endParaRPr>
                    </a:p>
                    <a:p>
                      <a:pPr algn="ctr" eaLnBrk="1" hangingPunct="1">
                        <a:spcBef>
                          <a:spcPct val="0"/>
                        </a:spcBef>
                        <a:buClrTx/>
                        <a:buFontTx/>
                        <a:buNone/>
                      </a:pPr>
                      <a:endParaRPr lang="en-US" altLang="en-US" sz="1600" b="1">
                        <a:solidFill>
                          <a:srgbClr val="FFFFFF"/>
                        </a:solidFill>
                        <a:latin typeface="Yeseva One"/>
                        <a:ea typeface="Yeseva One"/>
                        <a:cs typeface="Yeseva One"/>
                        <a:sym typeface="字魂59号-创粗黑"/>
                      </a:endParaRPr>
                    </a:p>
                  </p:txBody>
                </p:sp>
              </p:grpSp>
              <p:sp>
                <p:nvSpPr>
                  <p:cNvPr id="31" name="Rounded Rectangle 30"/>
                  <p:cNvSpPr/>
                  <p:nvPr/>
                </p:nvSpPr>
                <p:spPr>
                  <a:xfrm>
                    <a:off x="5832942" y="4826612"/>
                    <a:ext cx="2707487" cy="1378213"/>
                  </a:xfrm>
                  <a:prstGeom prst="roundRect">
                    <a:avLst/>
                  </a:prstGeom>
                  <a:solidFill>
                    <a:srgbClr val="DF8C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B</a:t>
                    </a:r>
                    <a:r>
                      <a:rPr lang="vi-VN"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iết vận dụng các phương pháp học tập tích cực </a:t>
                    </a:r>
                    <a:r>
                      <a:rPr lang="vi-VN"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để hoàn chỉnh tri thức và KN nền tảng</a:t>
                    </a:r>
                    <a:endParaRPr lang="en-US" sz="1600" dirty="0">
                      <a:solidFill>
                        <a:schemeClr val="tx1"/>
                      </a:solidFill>
                      <a:latin typeface="Arial" panose="020B0604020202020204" pitchFamily="34" charset="0"/>
                      <a:ea typeface="Yeseva One" panose="00000500000000000000" charset="0"/>
                      <a:cs typeface="Arial" panose="020B0604020202020204" pitchFamily="34" charset="0"/>
                      <a:sym typeface="字魂59号-创粗黑" panose="00000500000000000000" pitchFamily="2" charset="-122"/>
                    </a:endParaRPr>
                  </a:p>
                </p:txBody>
              </p:sp>
              <p:sp>
                <p:nvSpPr>
                  <p:cNvPr id="34" name="Rounded Rectangle 33"/>
                  <p:cNvSpPr/>
                  <p:nvPr/>
                </p:nvSpPr>
                <p:spPr>
                  <a:xfrm>
                    <a:off x="3081633" y="4839314"/>
                    <a:ext cx="2650327" cy="1076530"/>
                  </a:xfrm>
                  <a:prstGeom prst="roundRect">
                    <a:avLst/>
                  </a:prstGeom>
                  <a:solidFill>
                    <a:srgbClr val="BE37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T</a:t>
                    </a:r>
                    <a:r>
                      <a:rPr lang="vi-VN"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ự điều chỉnh bản thân </a:t>
                    </a:r>
                    <a:r>
                      <a:rPr lang="vi-VN"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theo các chuẩn mực chung của xã hội</a:t>
                    </a:r>
                    <a:endParaRPr lang="en-US" sz="1600" dirty="0">
                      <a:solidFill>
                        <a:schemeClr val="tx1"/>
                      </a:solidFill>
                      <a:latin typeface="Arial" panose="020B0604020202020204" pitchFamily="34" charset="0"/>
                      <a:ea typeface="SimSun" panose="02010600030101010101" pitchFamily="2" charset="-122"/>
                      <a:cs typeface="Arial" panose="020B0604020202020204" pitchFamily="34" charset="0"/>
                      <a:sym typeface="字魂59号-创粗黑" panose="00000500000000000000" pitchFamily="2" charset="-122"/>
                    </a:endParaRPr>
                  </a:p>
                </p:txBody>
              </p:sp>
              <p:sp>
                <p:nvSpPr>
                  <p:cNvPr id="48153" name="Rectangle 4"/>
                  <p:cNvSpPr>
                    <a:spLocks noChangeArrowheads="1"/>
                  </p:cNvSpPr>
                  <p:nvPr/>
                </p:nvSpPr>
                <p:spPr bwMode="auto">
                  <a:xfrm>
                    <a:off x="318891" y="4875468"/>
                    <a:ext cx="26613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1600">
                        <a:solidFill>
                          <a:schemeClr val="tx1"/>
                        </a:solidFill>
                        <a:latin typeface="Arial" panose="020B0604020202020204" pitchFamily="34" charset="0"/>
                        <a:ea typeface="SimSun" panose="02010600030101010101" pitchFamily="2" charset="-122"/>
                        <a:cs typeface="Arial" panose="020B0604020202020204" pitchFamily="34" charset="0"/>
                      </a:rPr>
                      <a:t>G</a:t>
                    </a:r>
                    <a:r>
                      <a:rPr lang="vi-VN" altLang="en-US" sz="1600">
                        <a:solidFill>
                          <a:schemeClr val="tx1"/>
                        </a:solidFill>
                        <a:latin typeface="Arial" panose="020B0604020202020204" pitchFamily="34" charset="0"/>
                        <a:ea typeface="SimSun" panose="02010600030101010101" pitchFamily="2" charset="-122"/>
                        <a:cs typeface="Arial" panose="020B0604020202020204" pitchFamily="34" charset="0"/>
                      </a:rPr>
                      <a:t>iúp HS </a:t>
                    </a:r>
                    <a:r>
                      <a:rPr lang="vi-VN" altLang="en-US" sz="1600">
                        <a:solidFill>
                          <a:srgbClr val="FFFF00"/>
                        </a:solidFill>
                        <a:latin typeface="Arial" panose="020B0604020202020204" pitchFamily="34" charset="0"/>
                        <a:ea typeface="SimSun" panose="02010600030101010101" pitchFamily="2" charset="-122"/>
                        <a:cs typeface="Arial" panose="020B0604020202020204" pitchFamily="34" charset="0"/>
                      </a:rPr>
                      <a:t>phát triển các </a:t>
                    </a:r>
                    <a:r>
                      <a:rPr lang="en-US" altLang="en-US" sz="1600">
                        <a:solidFill>
                          <a:srgbClr val="FFFF00"/>
                        </a:solidFill>
                        <a:latin typeface="Arial" panose="020B0604020202020204" pitchFamily="34" charset="0"/>
                        <a:ea typeface="SimSun" panose="02010600030101010101" pitchFamily="2" charset="-122"/>
                        <a:cs typeface="Arial" panose="020B0604020202020204" pitchFamily="34" charset="0"/>
                      </a:rPr>
                      <a:t>phẩm chất</a:t>
                    </a:r>
                    <a:r>
                      <a:rPr lang="vi-VN" altLang="en-US" sz="1600">
                        <a:solidFill>
                          <a:srgbClr val="FFFF00"/>
                        </a:solidFill>
                        <a:latin typeface="Arial" panose="020B0604020202020204" pitchFamily="34" charset="0"/>
                        <a:ea typeface="SimSun" panose="02010600030101010101" pitchFamily="2" charset="-122"/>
                        <a:cs typeface="Arial" panose="020B0604020202020204" pitchFamily="34" charset="0"/>
                      </a:rPr>
                      <a:t>, </a:t>
                    </a:r>
                    <a:r>
                      <a:rPr lang="en-US" altLang="en-US" sz="1600">
                        <a:solidFill>
                          <a:srgbClr val="FFFF00"/>
                        </a:solidFill>
                        <a:latin typeface="Arial" panose="020B0604020202020204" pitchFamily="34" charset="0"/>
                        <a:ea typeface="SimSun" panose="02010600030101010101" pitchFamily="2" charset="-122"/>
                        <a:cs typeface="Arial" panose="020B0604020202020204" pitchFamily="34" charset="0"/>
                      </a:rPr>
                      <a:t>năng lực</a:t>
                    </a:r>
                    <a:r>
                      <a:rPr lang="vi-VN" altLang="en-US" sz="1600">
                        <a:solidFill>
                          <a:srgbClr val="FFFF00"/>
                        </a:solidFill>
                        <a:latin typeface="Arial" panose="020B0604020202020204" pitchFamily="34" charset="0"/>
                        <a:ea typeface="SimSun" panose="02010600030101010101" pitchFamily="2" charset="-122"/>
                        <a:cs typeface="Arial" panose="020B0604020202020204" pitchFamily="34" charset="0"/>
                      </a:rPr>
                      <a:t> đã được hình thành và phát triển ở cấp tiểu học</a:t>
                    </a:r>
                    <a:endParaRPr lang="en-US" altLang="en-US" sz="1600">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48154" name="Rectangle 51"/>
                  <p:cNvSpPr>
                    <a:spLocks noChangeArrowheads="1"/>
                  </p:cNvSpPr>
                  <p:nvPr/>
                </p:nvSpPr>
                <p:spPr bwMode="auto">
                  <a:xfrm>
                    <a:off x="8723093" y="4837008"/>
                    <a:ext cx="261353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0000"/>
                      </a:lnSpc>
                      <a:spcBef>
                        <a:spcPts val="1200"/>
                      </a:spcBef>
                      <a:buClrTx/>
                      <a:buFontTx/>
                      <a:buNone/>
                    </a:pPr>
                    <a:r>
                      <a:rPr lang="en-US" altLang="en-US" sz="1600" dirty="0" err="1">
                        <a:solidFill>
                          <a:schemeClr val="tx1"/>
                        </a:solidFill>
                        <a:latin typeface="Arial" panose="020B0604020202020204" pitchFamily="34" charset="0"/>
                        <a:ea typeface="SimSun" panose="02010600030101010101" pitchFamily="2" charset="-122"/>
                        <a:cs typeface="Arial" panose="020B0604020202020204" pitchFamily="34" charset="0"/>
                      </a:rPr>
                      <a:t>Có</a:t>
                    </a:r>
                    <a:r>
                      <a:rPr lang="en-US"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 </a:t>
                    </a:r>
                    <a:r>
                      <a:rPr lang="en-US" altLang="en-US" sz="1600" dirty="0" err="1">
                        <a:solidFill>
                          <a:schemeClr val="tx1"/>
                        </a:solidFill>
                        <a:latin typeface="Arial" panose="020B0604020202020204" pitchFamily="34" charset="0"/>
                        <a:ea typeface="SimSun" panose="02010600030101010101" pitchFamily="2" charset="-122"/>
                        <a:cs typeface="Arial" panose="020B0604020202020204" pitchFamily="34" charset="0"/>
                      </a:rPr>
                      <a:t>những</a:t>
                    </a:r>
                    <a:r>
                      <a:rPr lang="en-US"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 </a:t>
                    </a:r>
                    <a:r>
                      <a:rPr lang="en-US" altLang="en-US" sz="1600" dirty="0" err="1">
                        <a:solidFill>
                          <a:srgbClr val="FFFF00"/>
                        </a:solidFill>
                        <a:latin typeface="Arial" panose="020B0604020202020204" pitchFamily="34" charset="0"/>
                        <a:ea typeface="SimSun" panose="02010600030101010101" pitchFamily="2" charset="-122"/>
                        <a:cs typeface="Arial" panose="020B0604020202020204" pitchFamily="34" charset="0"/>
                      </a:rPr>
                      <a:t>hiểu</a:t>
                    </a:r>
                    <a:r>
                      <a:rPr lang="en-US"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 </a:t>
                    </a:r>
                    <a:r>
                      <a:rPr lang="vi-VN"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biết ban đầu về các ngành </a:t>
                    </a:r>
                    <a:r>
                      <a:rPr lang="vi-VN" altLang="en-US" sz="1600" dirty="0" smtClean="0">
                        <a:solidFill>
                          <a:srgbClr val="FFFF00"/>
                        </a:solidFill>
                        <a:latin typeface="Arial" panose="020B0604020202020204" pitchFamily="34" charset="0"/>
                        <a:ea typeface="SimSun" panose="02010600030101010101" pitchFamily="2" charset="-122"/>
                        <a:cs typeface="Arial" panose="020B0604020202020204" pitchFamily="34" charset="0"/>
                      </a:rPr>
                      <a:t>nghề</a:t>
                    </a:r>
                    <a:endParaRPr lang="vi-VN" altLang="en-US" sz="1600" dirty="0">
                      <a:solidFill>
                        <a:srgbClr val="FFFF00"/>
                      </a:solidFill>
                      <a:latin typeface="Arial" panose="020B0604020202020204" pitchFamily="34" charset="0"/>
                      <a:ea typeface="SimSun" panose="02010600030101010101" pitchFamily="2" charset="-122"/>
                      <a:cs typeface="Arial" panose="020B0604020202020204" pitchFamily="34" charset="0"/>
                    </a:endParaRPr>
                  </a:p>
                </p:txBody>
              </p:sp>
            </p:grpSp>
          </p:grpSp>
          <p:sp>
            <p:nvSpPr>
              <p:cNvPr id="35" name="Rounded Rectangle 34"/>
              <p:cNvSpPr/>
              <p:nvPr/>
            </p:nvSpPr>
            <p:spPr>
              <a:xfrm>
                <a:off x="9973207" y="4784335"/>
                <a:ext cx="2255720" cy="1675131"/>
              </a:xfrm>
              <a:prstGeom prst="roundRect">
                <a:avLst/>
              </a:prstGeom>
              <a:solidFill>
                <a:srgbClr val="DF8C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0000"/>
                  </a:lnSpc>
                  <a:spcBef>
                    <a:spcPts val="1200"/>
                  </a:spcBef>
                  <a:defRPr/>
                </a:pPr>
                <a:r>
                  <a:rPr lang="en-US"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C</a:t>
                </a:r>
                <a:r>
                  <a:rPr lang="vi-VN"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ó</a:t>
                </a:r>
                <a:r>
                  <a:rPr lang="vi-VN" altLang="en-US" sz="1600" dirty="0">
                    <a:solidFill>
                      <a:srgbClr val="FFFF00"/>
                    </a:solidFill>
                    <a:latin typeface="Arial" panose="020B0604020202020204" pitchFamily="34" charset="0"/>
                    <a:ea typeface="SimSun" panose="02010600030101010101" pitchFamily="2" charset="-122"/>
                    <a:cs typeface="Arial" panose="020B0604020202020204" pitchFamily="34" charset="0"/>
                  </a:rPr>
                  <a:t> ý thức hướng nghiệp </a:t>
                </a:r>
                <a:r>
                  <a:rPr lang="vi-VN" altLang="en-US" sz="1600" dirty="0">
                    <a:solidFill>
                      <a:schemeClr val="tx1"/>
                    </a:solidFill>
                    <a:latin typeface="Arial" panose="020B0604020202020204" pitchFamily="34" charset="0"/>
                    <a:ea typeface="SimSun" panose="02010600030101010101" pitchFamily="2" charset="-122"/>
                    <a:cs typeface="Arial" panose="020B0604020202020204" pitchFamily="34" charset="0"/>
                  </a:rPr>
                  <a:t>để tiếp tục học lên THPT, học nghề hoặc tham gia vào cuộc sống lao </a:t>
                </a:r>
                <a:r>
                  <a:rPr lang="vi-VN" altLang="en-US" sz="1600" dirty="0" smtClean="0">
                    <a:solidFill>
                      <a:schemeClr val="tx1"/>
                    </a:solidFill>
                    <a:latin typeface="Arial" panose="020B0604020202020204" pitchFamily="34" charset="0"/>
                    <a:ea typeface="SimSun" panose="02010600030101010101" pitchFamily="2" charset="-122"/>
                    <a:cs typeface="Arial" panose="020B0604020202020204" pitchFamily="34" charset="0"/>
                  </a:rPr>
                  <a:t>động</a:t>
                </a:r>
                <a:endParaRPr lang="vi-VN" altLang="en-US" sz="16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grpSp>
        <p:grpSp>
          <p:nvGrpSpPr>
            <p:cNvPr id="48136" name="Group 7"/>
            <p:cNvGrpSpPr>
              <a:grpSpLocks/>
            </p:cNvGrpSpPr>
            <p:nvPr/>
          </p:nvGrpSpPr>
          <p:grpSpPr bwMode="auto">
            <a:xfrm>
              <a:off x="1638300" y="4212859"/>
              <a:ext cx="9418638" cy="644525"/>
              <a:chOff x="1538145" y="4021397"/>
              <a:chExt cx="9418320" cy="645209"/>
            </a:xfrm>
          </p:grpSpPr>
          <p:cxnSp>
            <p:nvCxnSpPr>
              <p:cNvPr id="66" name="Straight Arrow Connector 65"/>
              <p:cNvCxnSpPr/>
              <p:nvPr/>
            </p:nvCxnSpPr>
            <p:spPr>
              <a:xfrm flipH="1">
                <a:off x="6102054" y="4021397"/>
                <a:ext cx="0" cy="306713"/>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48138" name="Group 6"/>
              <p:cNvGrpSpPr>
                <a:grpSpLocks/>
              </p:cNvGrpSpPr>
              <p:nvPr/>
            </p:nvGrpSpPr>
            <p:grpSpPr bwMode="auto">
              <a:xfrm>
                <a:off x="1538145" y="4335183"/>
                <a:ext cx="9418320" cy="331423"/>
                <a:chOff x="1577260" y="4363518"/>
                <a:chExt cx="9418320" cy="331423"/>
              </a:xfrm>
            </p:grpSpPr>
            <p:cxnSp>
              <p:nvCxnSpPr>
                <p:cNvPr id="63" name="Straight Arrow Connector 62"/>
                <p:cNvCxnSpPr/>
                <p:nvPr/>
              </p:nvCxnSpPr>
              <p:spPr>
                <a:xfrm flipH="1">
                  <a:off x="3863183" y="4385051"/>
                  <a:ext cx="0" cy="308302"/>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6144344" y="4386639"/>
                  <a:ext cx="0" cy="308302"/>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48141" name="Group 3"/>
                <p:cNvGrpSpPr>
                  <a:grpSpLocks/>
                </p:cNvGrpSpPr>
                <p:nvPr/>
              </p:nvGrpSpPr>
              <p:grpSpPr bwMode="auto">
                <a:xfrm>
                  <a:off x="1577260" y="4363518"/>
                  <a:ext cx="9418320" cy="316646"/>
                  <a:chOff x="1577260" y="4363518"/>
                  <a:chExt cx="9418320" cy="316646"/>
                </a:xfrm>
              </p:grpSpPr>
              <p:cxnSp>
                <p:nvCxnSpPr>
                  <p:cNvPr id="60" name="Straight Connector 59"/>
                  <p:cNvCxnSpPr/>
                  <p:nvPr/>
                </p:nvCxnSpPr>
                <p:spPr>
                  <a:xfrm>
                    <a:off x="1577260" y="4362802"/>
                    <a:ext cx="941832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1582023" y="4372337"/>
                    <a:ext cx="0" cy="308301"/>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995580" y="4362802"/>
                    <a:ext cx="0" cy="308301"/>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7" name="Straight Arrow Connector 36"/>
                <p:cNvCxnSpPr/>
                <p:nvPr/>
              </p:nvCxnSpPr>
              <p:spPr>
                <a:xfrm flipH="1">
                  <a:off x="8544563" y="4385051"/>
                  <a:ext cx="0" cy="308302"/>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0723"/>
                                        </p:tgtEl>
                                        <p:attrNameLst>
                                          <p:attrName>style.visibility</p:attrName>
                                        </p:attrNameLst>
                                      </p:cBhvr>
                                      <p:to>
                                        <p:strVal val="visible"/>
                                      </p:to>
                                    </p:set>
                                    <p:animEffect transition="in" filter="fade">
                                      <p:cBhvr>
                                        <p:cTn id="11"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09825" y="452438"/>
            <a:ext cx="8210550" cy="781050"/>
          </a:xfrm>
          <a:ln>
            <a:miter lim="800000"/>
            <a:headEnd/>
            <a:tailEnd/>
          </a:ln>
          <a:extLst/>
        </p:spPr>
        <p:txBody>
          <a:bodyPr rtlCol="0" anchor="ctr">
            <a:noAutofit/>
          </a:bodyPr>
          <a:lstStyle/>
          <a:p>
            <a:pPr algn="ctr" eaLnBrk="1" fontAlgn="auto" hangingPunct="1">
              <a:spcAft>
                <a:spcPts val="0"/>
              </a:spcAft>
              <a:defRPr/>
            </a:pPr>
            <a:r>
              <a:rPr lang="en-US"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YÊU CẦU CẦN ĐẠT VỀ PHẨM CHẤT VÀ NĂNG </a:t>
            </a:r>
            <a:r>
              <a:rPr lang="en-US" sz="2400" b="1"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LỰC</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317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338" y="1233488"/>
            <a:ext cx="8428037"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1747"/>
                                        </p:tgtEl>
                                        <p:attrNameLst>
                                          <p:attrName>style.visibility</p:attrName>
                                        </p:attrNameLst>
                                      </p:cBhvr>
                                      <p:to>
                                        <p:strVal val="visible"/>
                                      </p:to>
                                    </p:set>
                                    <p:animEffect transition="in" filter="fade">
                                      <p:cBhvr>
                                        <p:cTn id="10"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90788" y="403225"/>
            <a:ext cx="7788275" cy="669925"/>
          </a:xfrm>
          <a:ln>
            <a:miter lim="800000"/>
            <a:headEnd/>
            <a:tailEnd/>
          </a:ln>
          <a:extLst/>
        </p:spPr>
        <p:txBody>
          <a:bodyPr rtlCol="0" anchor="ctr">
            <a:noAutofit/>
          </a:bodyPr>
          <a:lstStyle/>
          <a:p>
            <a:pPr eaLnBrk="1" fontAlgn="auto" hangingPunct="1">
              <a:spcAft>
                <a:spcPts val="0"/>
              </a:spcAft>
              <a:defRPr/>
            </a:pPr>
            <a:r>
              <a:rPr lang="en-US" sz="2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YÊU CẦU CẦN ĐẠT VỀ PHẨM CHẤT VÀ NĂNG LỰC</a:t>
            </a:r>
            <a:endParaRPr lang="en-US" sz="2400" b="1" dirty="0">
              <a:solidFill>
                <a:srgbClr val="FF0000"/>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05100" y="1333500"/>
            <a:ext cx="7151688" cy="5364163"/>
          </a:xfr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700992476"/>
              </p:ext>
            </p:extLst>
          </p:nvPr>
        </p:nvGraphicFramePr>
        <p:xfrm>
          <a:off x="11113" y="50241"/>
          <a:ext cx="12192000" cy="6844271"/>
        </p:xfrm>
        <a:graphic>
          <a:graphicData uri="http://schemas.openxmlformats.org/drawingml/2006/table">
            <a:tbl>
              <a:tblPr firstRow="1" firstCol="1" bandRow="1">
                <a:tableStyleId>{5C22544A-7EE6-4342-B048-85BDC9FD1C3A}</a:tableStyleId>
              </a:tblPr>
              <a:tblGrid>
                <a:gridCol w="2896819">
                  <a:extLst>
                    <a:ext uri="{9D8B030D-6E8A-4147-A177-3AD203B41FA5}">
                      <a16:colId xmlns:a16="http://schemas.microsoft.com/office/drawing/2014/main" xmlns="" val="1421210095"/>
                    </a:ext>
                  </a:extLst>
                </a:gridCol>
                <a:gridCol w="9295181">
                  <a:extLst>
                    <a:ext uri="{9D8B030D-6E8A-4147-A177-3AD203B41FA5}">
                      <a16:colId xmlns:a16="http://schemas.microsoft.com/office/drawing/2014/main" xmlns="" val="3758759315"/>
                    </a:ext>
                  </a:extLst>
                </a:gridCol>
              </a:tblGrid>
              <a:tr h="303425">
                <a:tc>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Phẩm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chất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Cấp</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Trung</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học </a:t>
                      </a:r>
                      <a:r>
                        <a:rPr lang="en-US" sz="1500" dirty="0" err="1">
                          <a:effectLst/>
                          <a:latin typeface="Arial" panose="020B0604020202020204" pitchFamily="34" charset="0"/>
                          <a:cs typeface="Arial" panose="020B0604020202020204" pitchFamily="34" charset="0"/>
                        </a:rPr>
                        <a:t>cơ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sở</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extLst>
                  <a:ext uri="{0D108BD9-81ED-4DB2-BD59-A6C34878D82A}">
                    <a16:rowId xmlns:a16="http://schemas.microsoft.com/office/drawing/2014/main" xmlns="" val="3847134081"/>
                  </a:ext>
                </a:extLst>
              </a:tr>
              <a:tr h="321501">
                <a:tc gridSpan="2">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Yêu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nước</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7030A0"/>
                    </a:solidFill>
                  </a:tcPr>
                </a:tc>
                <a:tc hMerge="1">
                  <a:txBody>
                    <a:bodyPr/>
                    <a:lstStyle/>
                    <a:p>
                      <a:endParaRPr lang="en-US"/>
                    </a:p>
                  </a:txBody>
                  <a:tcPr/>
                </a:tc>
                <a:extLst>
                  <a:ext uri="{0D108BD9-81ED-4DB2-BD59-A6C34878D82A}">
                    <a16:rowId xmlns:a16="http://schemas.microsoft.com/office/drawing/2014/main" xmlns="" val="87505182"/>
                  </a:ext>
                </a:extLst>
              </a:tr>
              <a:tr h="1307551">
                <a:tc>
                  <a:txBody>
                    <a:bodyPr/>
                    <a:lstStyle/>
                    <a:p>
                      <a:pPr algn="just">
                        <a:lnSpc>
                          <a:spcPct val="107000"/>
                        </a:lnSpc>
                        <a:spcAft>
                          <a:spcPts val="0"/>
                        </a:spcAft>
                      </a:pP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marL="112713"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Tích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chủ</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thiên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nhiên</a:t>
                      </a:r>
                      <a:r>
                        <a:rPr lang="en-US" sz="1500" dirty="0">
                          <a:effectLst/>
                          <a:latin typeface="Arial" panose="020B0604020202020204" pitchFamily="34" charset="0"/>
                          <a:cs typeface="Arial" panose="020B0604020202020204" pitchFamily="34" charset="0"/>
                        </a:rPr>
                        <a:t>.</a:t>
                      </a:r>
                      <a:br>
                        <a:rPr lang="en-US" sz="1500" dirty="0">
                          <a:effectLst/>
                          <a:latin typeface="Arial" panose="020B0604020202020204" pitchFamily="34" charset="0"/>
                          <a:cs typeface="Arial" panose="020B0604020202020204" pitchFamily="34" charset="0"/>
                        </a:rPr>
                      </a:br>
                      <a:r>
                        <a:rPr lang="en-US" sz="1500" dirty="0" err="1" smtClean="0">
                          <a:effectLst/>
                          <a:latin typeface="Arial" panose="020B0604020202020204" pitchFamily="34" charset="0"/>
                          <a:cs typeface="Arial" panose="020B0604020202020204" pitchFamily="34" charset="0"/>
                        </a:rPr>
                        <a:t>Có</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ý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truyền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thống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dòng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họ</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quê</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hương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rèn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luyện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huy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truyền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thống</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dòng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họ</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quê</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hương</a:t>
                      </a:r>
                      <a:r>
                        <a:rPr lang="en-US" sz="1500" dirty="0" smtClean="0">
                          <a:effectLst/>
                          <a:latin typeface="Arial" panose="020B0604020202020204" pitchFamily="34" charset="0"/>
                          <a:cs typeface="Arial" panose="020B0604020202020204" pitchFamily="34" charset="0"/>
                        </a:rPr>
                        <a:t>.</a:t>
                      </a:r>
                    </a:p>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Có</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ý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di </a:t>
                      </a:r>
                      <a:r>
                        <a:rPr lang="en-US" sz="1500" dirty="0" err="1">
                          <a:effectLst/>
                          <a:latin typeface="Arial" panose="020B0604020202020204" pitchFamily="34" charset="0"/>
                          <a:cs typeface="Arial" panose="020B0604020202020204" pitchFamily="34" charset="0"/>
                        </a:rPr>
                        <a:t>sản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tích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cực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bảo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vệ</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huy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trị</a:t>
                      </a:r>
                      <a:r>
                        <a:rPr lang="en-US" sz="1500" dirty="0">
                          <a:effectLst/>
                          <a:latin typeface="Arial" panose="020B0604020202020204" pitchFamily="34" charset="0"/>
                          <a:cs typeface="Arial" panose="020B0604020202020204" pitchFamily="34" charset="0"/>
                        </a:rPr>
                        <a:t> của di </a:t>
                      </a:r>
                      <a:r>
                        <a:rPr lang="en-US" sz="1500" dirty="0" err="1">
                          <a:effectLst/>
                          <a:latin typeface="Arial" panose="020B0604020202020204" pitchFamily="34" charset="0"/>
                          <a:cs typeface="Arial" panose="020B0604020202020204" pitchFamily="34" charset="0"/>
                        </a:rPr>
                        <a:t>sản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hoá</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677205179"/>
                  </a:ext>
                </a:extLst>
              </a:tr>
              <a:tr h="289251">
                <a:tc gridSpan="2">
                  <a:txBody>
                    <a:bodyPr/>
                    <a:lstStyle/>
                    <a:p>
                      <a:pPr marL="91440" algn="ctr">
                        <a:lnSpc>
                          <a:spcPct val="107000"/>
                        </a:lnSpc>
                        <a:spcAft>
                          <a:spcPts val="0"/>
                        </a:spcAft>
                      </a:pPr>
                      <a:r>
                        <a:rPr lang="en-US" sz="1500" dirty="0" err="1">
                          <a:effectLst/>
                          <a:latin typeface="Arial" panose="020B0604020202020204" pitchFamily="34" charset="0"/>
                          <a:cs typeface="Arial" panose="020B0604020202020204" pitchFamily="34" charset="0"/>
                        </a:rPr>
                        <a:t>Nhân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ái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7030A0"/>
                    </a:solidFill>
                  </a:tcPr>
                </a:tc>
                <a:tc hMerge="1">
                  <a:txBody>
                    <a:bodyPr/>
                    <a:lstStyle/>
                    <a:p>
                      <a:endParaRPr lang="en-US"/>
                    </a:p>
                  </a:txBody>
                  <a:tcPr/>
                </a:tc>
                <a:extLst>
                  <a:ext uri="{0D108BD9-81ED-4DB2-BD59-A6C34878D82A}">
                    <a16:rowId xmlns:a16="http://schemas.microsoft.com/office/drawing/2014/main" xmlns="" val="138638679"/>
                  </a:ext>
                </a:extLst>
              </a:tr>
              <a:tr h="1019119">
                <a:tc>
                  <a:txBody>
                    <a:bodyPr/>
                    <a:lstStyle/>
                    <a:p>
                      <a:pPr algn="ctr">
                        <a:lnSpc>
                          <a:spcPct val="107000"/>
                        </a:lnSpc>
                        <a:spcAft>
                          <a:spcPts val="0"/>
                        </a:spcAft>
                      </a:pP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Yêu</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quý</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mọi</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người</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marL="91440" indent="457200"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Trân</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trọng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danh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dự</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sức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khoẻ</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và</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cuộc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sống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riêng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tư</a:t>
                      </a:r>
                      <a:r>
                        <a:rPr lang="en-US" sz="1500" kern="1200" dirty="0">
                          <a:solidFill>
                            <a:schemeClr val="dk1"/>
                          </a:solidFill>
                          <a:effectLst/>
                          <a:latin typeface="Arial" panose="020B0604020202020204" pitchFamily="34" charset="0"/>
                          <a:ea typeface="+mn-ea"/>
                          <a:cs typeface="Arial" panose="020B0604020202020204" pitchFamily="34" charset="0"/>
                        </a:rPr>
                        <a:t> của </a:t>
                      </a:r>
                      <a:r>
                        <a:rPr lang="en-US" sz="1500" kern="1200" dirty="0" err="1">
                          <a:solidFill>
                            <a:schemeClr val="dk1"/>
                          </a:solidFill>
                          <a:effectLst/>
                          <a:latin typeface="Arial" panose="020B0604020202020204" pitchFamily="34" charset="0"/>
                          <a:ea typeface="+mn-ea"/>
                          <a:cs typeface="Arial" panose="020B0604020202020204" pitchFamily="34" charset="0"/>
                        </a:rPr>
                        <a:t>người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khác</a:t>
                      </a:r>
                      <a:r>
                        <a:rPr lang="en-US" sz="1500" kern="1200" dirty="0">
                          <a:solidFill>
                            <a:schemeClr val="dk1"/>
                          </a:solidFill>
                          <a:effectLst/>
                          <a:latin typeface="Arial" panose="020B0604020202020204" pitchFamily="34" charset="0"/>
                          <a:ea typeface="+mn-ea"/>
                          <a:cs typeface="Arial" panose="020B0604020202020204" pitchFamily="34" charset="0"/>
                        </a:rPr>
                        <a:t>.</a:t>
                      </a:r>
                    </a:p>
                    <a:p>
                      <a:pPr marL="91440" indent="457200"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Không</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đồng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tình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với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cái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ác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cái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xấu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không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cổ</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xuý</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không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tham</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gia</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các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hành</a:t>
                      </a:r>
                      <a:r>
                        <a:rPr lang="en-US" sz="1500" kern="1200" dirty="0">
                          <a:solidFill>
                            <a:schemeClr val="dk1"/>
                          </a:solidFill>
                          <a:effectLst/>
                          <a:latin typeface="Arial" panose="020B0604020202020204" pitchFamily="34" charset="0"/>
                          <a:ea typeface="+mn-ea"/>
                          <a:cs typeface="Arial" panose="020B0604020202020204" pitchFamily="34" charset="0"/>
                        </a:rPr>
                        <a:t> vi </a:t>
                      </a:r>
                      <a:r>
                        <a:rPr lang="en-US" sz="1500" kern="1200" dirty="0" err="1">
                          <a:solidFill>
                            <a:schemeClr val="dk1"/>
                          </a:solidFill>
                          <a:effectLst/>
                          <a:latin typeface="Arial" panose="020B0604020202020204" pitchFamily="34" charset="0"/>
                          <a:ea typeface="+mn-ea"/>
                          <a:cs typeface="Arial" panose="020B0604020202020204" pitchFamily="34" charset="0"/>
                        </a:rPr>
                        <a:t>bạo</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lực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sẵn</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sàng</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bênh</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vực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người</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yếu</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thế</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thiệt</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thòi</a:t>
                      </a:r>
                      <a:r>
                        <a:rPr lang="en-US" sz="1500" kern="1200" dirty="0" smtClean="0">
                          <a:solidFill>
                            <a:schemeClr val="dk1"/>
                          </a:solidFill>
                          <a:effectLst/>
                          <a:latin typeface="Arial" panose="020B0604020202020204" pitchFamily="34" charset="0"/>
                          <a:ea typeface="+mn-ea"/>
                          <a:cs typeface="Arial" panose="020B0604020202020204" pitchFamily="34" charset="0"/>
                        </a:rPr>
                        <a:t>,...</a:t>
                      </a:r>
                    </a:p>
                    <a:p>
                      <a:pPr marL="91440" indent="457200" algn="just">
                        <a:lnSpc>
                          <a:spcPct val="100000"/>
                        </a:lnSpc>
                        <a:spcAft>
                          <a:spcPts val="0"/>
                        </a:spcAft>
                      </a:pPr>
                      <a:r>
                        <a:rPr lang="en-US" sz="1500" kern="1200" dirty="0" err="1" smtClean="0">
                          <a:solidFill>
                            <a:schemeClr val="dk1"/>
                          </a:solidFill>
                          <a:effectLst/>
                          <a:latin typeface="Arial" panose="020B0604020202020204" pitchFamily="34" charset="0"/>
                          <a:ea typeface="+mn-ea"/>
                          <a:cs typeface="Arial" panose="020B0604020202020204" pitchFamily="34" charset="0"/>
                        </a:rPr>
                        <a:t>Tích</a:t>
                      </a:r>
                      <a:r>
                        <a:rPr lang="en-US" sz="1500" kern="1200" dirty="0" smtClean="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cực</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kern="1200" dirty="0" err="1">
                          <a:solidFill>
                            <a:schemeClr val="dk1"/>
                          </a:solidFill>
                          <a:effectLst/>
                          <a:latin typeface="Arial" panose="020B0604020202020204" pitchFamily="34" charset="0"/>
                          <a:ea typeface="+mn-ea"/>
                          <a:cs typeface="Arial" panose="020B0604020202020204" pitchFamily="34" charset="0"/>
                        </a:rPr>
                        <a:t>chủ</a:t>
                      </a:r>
                      <a:r>
                        <a:rPr lang="en-US" sz="1500" kern="1200" dirty="0">
                          <a:solidFill>
                            <a:schemeClr val="dk1"/>
                          </a:solidFill>
                          <a:effectLst/>
                          <a:latin typeface="Arial" panose="020B0604020202020204" pitchFamily="34" charset="0"/>
                          <a:ea typeface="+mn-ea"/>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tham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từ</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thiện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phục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vụ</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3660051460"/>
                  </a:ext>
                </a:extLst>
              </a:tr>
              <a:tr h="1097843">
                <a:tc>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Tôn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trọng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biệt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giữa</a:t>
                      </a:r>
                      <a:r>
                        <a:rPr lang="en-US" sz="1500" dirty="0">
                          <a:effectLst/>
                          <a:latin typeface="Arial" panose="020B0604020202020204" pitchFamily="34" charset="0"/>
                          <a:cs typeface="Arial" panose="020B0604020202020204" pitchFamily="34" charset="0"/>
                        </a:rPr>
                        <a:t/>
                      </a:r>
                      <a:br>
                        <a:rPr lang="en-US" sz="1500" dirty="0">
                          <a:effectLst/>
                          <a:latin typeface="Arial" panose="020B0604020202020204" pitchFamily="34" charset="0"/>
                          <a:cs typeface="Arial" panose="020B0604020202020204" pitchFamily="34" charset="0"/>
                        </a:rPr>
                      </a:br>
                      <a:r>
                        <a:rPr lang="en-US" sz="1500" dirty="0" err="1">
                          <a:effectLst/>
                          <a:latin typeface="Arial" panose="020B0604020202020204" pitchFamily="34" charset="0"/>
                          <a:cs typeface="Arial" panose="020B0604020202020204" pitchFamily="34" charset="0"/>
                        </a:rPr>
                        <a:t>mọi</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Tôn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trọng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biệt</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nhận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nhân</a:t>
                      </a:r>
                      <a:r>
                        <a:rPr lang="en-US" sz="1500" dirty="0">
                          <a:effectLst/>
                          <a:latin typeface="Arial" panose="020B0604020202020204" pitchFamily="34" charset="0"/>
                          <a:cs typeface="Arial" panose="020B0604020202020204" pitchFamily="34" charset="0"/>
                        </a:rPr>
                        <a:t> của những </a:t>
                      </a: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khác</a:t>
                      </a:r>
                      <a:r>
                        <a:rPr lang="en-US" sz="1500" dirty="0" smtClean="0">
                          <a:effectLst/>
                          <a:latin typeface="Arial" panose="020B0604020202020204" pitchFamily="34" charset="0"/>
                          <a:cs typeface="Arial" panose="020B0604020202020204" pitchFamily="34" charset="0"/>
                        </a:rPr>
                        <a:t>.</a:t>
                      </a:r>
                    </a:p>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Tôn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trọng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sự</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dạng</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văn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hoá</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tộc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tộc</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Việt</a:t>
                      </a:r>
                      <a:r>
                        <a:rPr lang="en-US" sz="1500" baseline="0" dirty="0" smtClean="0">
                          <a:effectLst/>
                          <a:latin typeface="Arial" panose="020B0604020202020204" pitchFamily="34" charset="0"/>
                          <a:cs typeface="Arial" panose="020B0604020202020204" pitchFamily="34" charset="0"/>
                        </a:rPr>
                        <a:t> Nam</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và</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dân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tộc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smtClean="0">
                          <a:effectLst/>
                          <a:latin typeface="Arial" panose="020B0604020202020204" pitchFamily="34" charset="0"/>
                          <a:cs typeface="Arial" panose="020B0604020202020204" pitchFamily="34" charset="0"/>
                        </a:rPr>
                        <a:t>.</a:t>
                      </a:r>
                    </a:p>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Cảm</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sẵn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sàng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giúp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đỡ</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mọi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người</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2509179751"/>
                  </a:ext>
                </a:extLst>
              </a:tr>
              <a:tr h="289251">
                <a:tc gridSpan="2">
                  <a:txBody>
                    <a:bodyPr/>
                    <a:lstStyle/>
                    <a:p>
                      <a:pPr marL="91440" algn="ctr">
                        <a:lnSpc>
                          <a:spcPct val="107000"/>
                        </a:lnSpc>
                        <a:spcAft>
                          <a:spcPts val="0"/>
                        </a:spcAft>
                      </a:pPr>
                      <a:r>
                        <a:rPr lang="en-US" sz="1500" dirty="0" err="1">
                          <a:effectLst/>
                          <a:latin typeface="Arial" panose="020B0604020202020204" pitchFamily="34" charset="0"/>
                          <a:cs typeface="Arial" panose="020B0604020202020204" pitchFamily="34" charset="0"/>
                        </a:rPr>
                        <a:t>Chăm</a:t>
                      </a:r>
                      <a:r>
                        <a:rPr lang="en-US" sz="1500" dirty="0">
                          <a:effectLst/>
                          <a:latin typeface="Arial" panose="020B0604020202020204" pitchFamily="34" charset="0"/>
                          <a:cs typeface="Arial" panose="020B0604020202020204" pitchFamily="34" charset="0"/>
                        </a:rPr>
                        <a:t> chỉ</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7030A0"/>
                    </a:solidFill>
                  </a:tcPr>
                </a:tc>
                <a:tc hMerge="1">
                  <a:txBody>
                    <a:bodyPr/>
                    <a:lstStyle/>
                    <a:p>
                      <a:endParaRPr lang="en-US"/>
                    </a:p>
                  </a:txBody>
                  <a:tcPr/>
                </a:tc>
                <a:extLst>
                  <a:ext uri="{0D108BD9-81ED-4DB2-BD59-A6C34878D82A}">
                    <a16:rowId xmlns:a16="http://schemas.microsoft.com/office/drawing/2014/main" xmlns="" val="356541574"/>
                  </a:ext>
                </a:extLst>
              </a:tr>
              <a:tr h="1060440">
                <a:tc>
                  <a:txBody>
                    <a:bodyPr/>
                    <a:lstStyle/>
                    <a:p>
                      <a:pPr algn="ctr">
                        <a:lnSpc>
                          <a:spcPct val="107000"/>
                        </a:lnSpc>
                        <a:spcAft>
                          <a:spcPts val="0"/>
                        </a:spcAft>
                      </a:pPr>
                      <a:r>
                        <a:rPr lang="en-US" sz="1500" dirty="0">
                          <a:effectLst/>
                          <a:latin typeface="Arial" panose="020B0604020202020204" pitchFamily="34" charset="0"/>
                          <a:cs typeface="Arial" panose="020B0604020202020204" pitchFamily="34" charset="0"/>
                        </a:rPr>
                        <a:t>Ham </a:t>
                      </a:r>
                      <a:r>
                        <a:rPr lang="en-US" sz="1500" dirty="0" smtClean="0">
                          <a:effectLst/>
                          <a:latin typeface="Arial" panose="020B0604020202020204" pitchFamily="34" charset="0"/>
                          <a:cs typeface="Arial" panose="020B0604020202020204" pitchFamily="34" charset="0"/>
                        </a:rPr>
                        <a:t>học</a:t>
                      </a: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marL="91440" indent="457200" algn="l">
                        <a:lnSpc>
                          <a:spcPct val="107000"/>
                        </a:lnSpc>
                        <a:spcAft>
                          <a:spcPts val="0"/>
                        </a:spcAft>
                      </a:pPr>
                      <a:r>
                        <a:rPr lang="en-US" sz="1500" dirty="0" err="1" smtClean="0">
                          <a:effectLst/>
                          <a:latin typeface="Arial" panose="020B0604020202020204" pitchFamily="34" charset="0"/>
                          <a:cs typeface="Arial" panose="020B0604020202020204" pitchFamily="34" charset="0"/>
                        </a:rPr>
                        <a:t>Luôn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gắng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vươn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tốt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smtClean="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Thích</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đọc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báo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tìm</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tư</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liệu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trên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mạng</a:t>
                      </a:r>
                      <a:r>
                        <a:rPr lang="en-US" sz="1500" dirty="0">
                          <a:effectLst/>
                          <a:latin typeface="Arial" panose="020B0604020202020204" pitchFamily="34" charset="0"/>
                          <a:cs typeface="Arial" panose="020B0604020202020204" pitchFamily="34" charset="0"/>
                        </a:rPr>
                        <a:t> Internet </a:t>
                      </a:r>
                      <a:r>
                        <a:rPr lang="en-US" sz="1500" dirty="0" err="1">
                          <a:effectLst/>
                          <a:latin typeface="Arial" panose="020B0604020202020204" pitchFamily="34" charset="0"/>
                          <a:cs typeface="Arial" panose="020B0604020202020204" pitchFamily="34" charset="0"/>
                        </a:rPr>
                        <a:t>để</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mở</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rộng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hiểu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a:t>
                      </a:r>
                    </a:p>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Có</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ý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vận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dụng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kiến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kĩ</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được</a:t>
                      </a:r>
                      <a:r>
                        <a:rPr lang="en-US" sz="1500" dirty="0">
                          <a:effectLst/>
                          <a:latin typeface="Arial" panose="020B0604020202020204" pitchFamily="34" charset="0"/>
                          <a:cs typeface="Arial" panose="020B0604020202020204" pitchFamily="34" charset="0"/>
                        </a:rPr>
                        <a:t> ở </a:t>
                      </a:r>
                      <a:r>
                        <a:rPr lang="en-US" sz="1500" dirty="0" err="1">
                          <a:effectLst/>
                          <a:latin typeface="Arial" panose="020B0604020202020204" pitchFamily="34" charset="0"/>
                          <a:cs typeface="Arial" panose="020B0604020202020204" pitchFamily="34" charset="0"/>
                        </a:rPr>
                        <a:t>nhà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trường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sách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báo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từ</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nguồn</a:t>
                      </a:r>
                      <a:r>
                        <a:rPr lang="en-US" sz="1500" dirty="0">
                          <a:effectLst/>
                          <a:latin typeface="Arial" panose="020B0604020202020204" pitchFamily="34" charset="0"/>
                          <a:cs typeface="Arial" panose="020B0604020202020204" pitchFamily="34" charset="0"/>
                        </a:rPr>
                        <a:t> tin </a:t>
                      </a:r>
                      <a:r>
                        <a:rPr lang="en-US" sz="1500" dirty="0" err="1">
                          <a:effectLst/>
                          <a:latin typeface="Arial" panose="020B0604020202020204" pitchFamily="34" charset="0"/>
                          <a:cs typeface="Arial" panose="020B0604020202020204" pitchFamily="34" charset="0"/>
                        </a:rPr>
                        <a:t>cậy</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vào</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tập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đời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sống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hằng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ngày</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4074858976"/>
                  </a:ext>
                </a:extLst>
              </a:tr>
              <a:tr h="1155890">
                <a:tc>
                  <a:txBody>
                    <a:bodyPr/>
                    <a:lstStyle/>
                    <a:p>
                      <a:pPr algn="ctr">
                        <a:lnSpc>
                          <a:spcPct val="107000"/>
                        </a:lnSpc>
                        <a:spcAft>
                          <a:spcPts val="0"/>
                        </a:spcAft>
                      </a:pPr>
                      <a:r>
                        <a:rPr lang="en-US" sz="1500" dirty="0" err="1">
                          <a:effectLst/>
                          <a:latin typeface="Arial" panose="020B0604020202020204" pitchFamily="34" charset="0"/>
                          <a:cs typeface="Arial" panose="020B0604020202020204" pitchFamily="34" charset="0"/>
                        </a:rPr>
                        <a:t>Chăm</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làm</a:t>
                      </a:r>
                      <a:r>
                        <a:rPr lang="en-US" sz="1500" dirty="0">
                          <a:effectLst/>
                          <a:latin typeface="Arial" panose="020B0604020202020204" pitchFamily="34" charset="0"/>
                          <a:cs typeface="Arial" panose="020B0604020202020204" pitchFamily="34" charset="0"/>
                        </a:rPr>
                        <a:t> </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solidFill>
                      <a:srgbClr val="FF5969"/>
                    </a:solidFill>
                  </a:tcPr>
                </a:tc>
                <a:tc>
                  <a:txBody>
                    <a:bodyPr/>
                    <a:lstStyle/>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Tham</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công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việc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sản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xuất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gia</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đình</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theo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yêu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cầu</a:t>
                      </a:r>
                      <a:r>
                        <a:rPr lang="en-US" sz="1500" dirty="0">
                          <a:effectLst/>
                          <a:latin typeface="Arial" panose="020B0604020202020204" pitchFamily="34" charset="0"/>
                          <a:cs typeface="Arial" panose="020B0604020202020204" pitchFamily="34" charset="0"/>
                        </a:rPr>
                        <a:t> thực </a:t>
                      </a:r>
                      <a:r>
                        <a:rPr lang="en-US" sz="1500" dirty="0" err="1">
                          <a:effectLst/>
                          <a:latin typeface="Arial" panose="020B0604020202020204" pitchFamily="34" charset="0"/>
                          <a:cs typeface="Arial" panose="020B0604020202020204" pitchFamily="34" charset="0"/>
                        </a:rPr>
                        <a:t>tế</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phù</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hợp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với</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khả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năng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và</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điều</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kiện</a:t>
                      </a:r>
                      <a:r>
                        <a:rPr lang="en-US" sz="1500" dirty="0">
                          <a:effectLst/>
                          <a:latin typeface="Arial" panose="020B0604020202020204" pitchFamily="34" charset="0"/>
                          <a:cs typeface="Arial" panose="020B0604020202020204" pitchFamily="34" charset="0"/>
                        </a:rPr>
                        <a:t> của </a:t>
                      </a:r>
                      <a:r>
                        <a:rPr lang="en-US" sz="1500" dirty="0" err="1">
                          <a:effectLst/>
                          <a:latin typeface="Arial" panose="020B0604020202020204" pitchFamily="34" charset="0"/>
                          <a:cs typeface="Arial" panose="020B0604020202020204" pitchFamily="34" charset="0"/>
                        </a:rPr>
                        <a:t>bản</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thân</a:t>
                      </a:r>
                      <a:r>
                        <a:rPr lang="en-US" sz="1500" dirty="0" smtClean="0">
                          <a:effectLst/>
                          <a:latin typeface="Arial" panose="020B0604020202020204" pitchFamily="34" charset="0"/>
                          <a:cs typeface="Arial" panose="020B0604020202020204" pitchFamily="34" charset="0"/>
                        </a:rPr>
                        <a:t>.</a:t>
                      </a:r>
                    </a:p>
                    <a:p>
                      <a:pPr marL="91440" indent="457200" algn="l">
                        <a:lnSpc>
                          <a:spcPct val="107000"/>
                        </a:lnSpc>
                        <a:spcAft>
                          <a:spcPts val="0"/>
                        </a:spcAft>
                      </a:pPr>
                      <a:r>
                        <a:rPr lang="en-US" sz="1500" dirty="0" err="1" smtClean="0">
                          <a:effectLst/>
                          <a:latin typeface="Arial" panose="020B0604020202020204" pitchFamily="34" charset="0"/>
                          <a:cs typeface="Arial" panose="020B0604020202020204" pitchFamily="34" charset="0"/>
                        </a:rPr>
                        <a:t>Luôn</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cố</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gắng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đạt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kết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quả</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tốt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trong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lao</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động</a:t>
                      </a:r>
                      <a:r>
                        <a:rPr lang="en-US" sz="1500" dirty="0">
                          <a:effectLst/>
                          <a:latin typeface="Arial" panose="020B0604020202020204" pitchFamily="34" charset="0"/>
                          <a:cs typeface="Arial" panose="020B0604020202020204" pitchFamily="34" charset="0"/>
                        </a:rPr>
                        <a:t> ở </a:t>
                      </a:r>
                      <a:r>
                        <a:rPr lang="en-US" sz="1500" dirty="0" err="1">
                          <a:effectLst/>
                          <a:latin typeface="Arial" panose="020B0604020202020204" pitchFamily="34" charset="0"/>
                          <a:cs typeface="Arial" panose="020B0604020202020204" pitchFamily="34" charset="0"/>
                        </a:rPr>
                        <a:t>trường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lớp</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cộng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đồng</a:t>
                      </a:r>
                      <a:r>
                        <a:rPr lang="en-US" sz="1500" dirty="0">
                          <a:effectLst/>
                          <a:latin typeface="Arial" panose="020B0604020202020204" pitchFamily="34" charset="0"/>
                          <a:cs typeface="Arial" panose="020B0604020202020204" pitchFamily="34" charset="0"/>
                        </a:rPr>
                        <a:t>.</a:t>
                      </a:r>
                    </a:p>
                    <a:p>
                      <a:pPr marL="91440" indent="457200" algn="just">
                        <a:lnSpc>
                          <a:spcPct val="107000"/>
                        </a:lnSpc>
                        <a:spcAft>
                          <a:spcPts val="0"/>
                        </a:spcAft>
                      </a:pPr>
                      <a:r>
                        <a:rPr lang="en-US" sz="1500" dirty="0" err="1" smtClean="0">
                          <a:effectLst/>
                          <a:latin typeface="Arial" panose="020B0604020202020204" pitchFamily="34" charset="0"/>
                          <a:cs typeface="Arial" panose="020B0604020202020204" pitchFamily="34" charset="0"/>
                        </a:rPr>
                        <a:t>Có</a:t>
                      </a:r>
                      <a:r>
                        <a:rPr lang="en-US" sz="1500" dirty="0" smtClean="0">
                          <a:effectLst/>
                          <a:latin typeface="Arial" panose="020B0604020202020204" pitchFamily="34" charset="0"/>
                          <a:cs typeface="Arial" panose="020B0604020202020204" pitchFamily="34" charset="0"/>
                        </a:rPr>
                        <a:t> </a:t>
                      </a:r>
                      <a:r>
                        <a:rPr lang="en-US" sz="1500" dirty="0">
                          <a:effectLst/>
                          <a:latin typeface="Arial" panose="020B0604020202020204" pitchFamily="34" charset="0"/>
                          <a:cs typeface="Arial" panose="020B0604020202020204" pitchFamily="34" charset="0"/>
                        </a:rPr>
                        <a:t>ý </a:t>
                      </a:r>
                      <a:r>
                        <a:rPr lang="en-US" sz="1500" dirty="0" err="1">
                          <a:effectLst/>
                          <a:latin typeface="Arial" panose="020B0604020202020204" pitchFamily="34" charset="0"/>
                          <a:cs typeface="Arial" panose="020B0604020202020204" pitchFamily="34" charset="0"/>
                        </a:rPr>
                        <a:t>thức</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tốt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môn</a:t>
                      </a:r>
                      <a:r>
                        <a:rPr lang="en-US" sz="1500" dirty="0">
                          <a:effectLst/>
                          <a:latin typeface="Arial" panose="020B0604020202020204" pitchFamily="34" charset="0"/>
                          <a:cs typeface="Arial" panose="020B0604020202020204" pitchFamily="34" charset="0"/>
                        </a:rPr>
                        <a:t> học, </a:t>
                      </a:r>
                      <a:r>
                        <a:rPr lang="en-US" sz="1500" dirty="0" err="1">
                          <a:effectLst/>
                          <a:latin typeface="Arial" panose="020B0604020202020204" pitchFamily="34" charset="0"/>
                          <a:cs typeface="Arial" panose="020B0604020202020204" pitchFamily="34" charset="0"/>
                        </a:rPr>
                        <a:t>các</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nội</a:t>
                      </a:r>
                      <a:r>
                        <a:rPr lang="en-US" sz="1500" dirty="0">
                          <a:effectLst/>
                          <a:latin typeface="Arial" panose="020B0604020202020204" pitchFamily="34" charset="0"/>
                          <a:cs typeface="Arial" panose="020B0604020202020204" pitchFamily="34" charset="0"/>
                        </a:rPr>
                        <a:t> dung </a:t>
                      </a:r>
                      <a:r>
                        <a:rPr lang="en-US" sz="1500" dirty="0" err="1">
                          <a:effectLst/>
                          <a:latin typeface="Arial" panose="020B0604020202020204" pitchFamily="34" charset="0"/>
                          <a:cs typeface="Arial" panose="020B0604020202020204" pitchFamily="34" charset="0"/>
                        </a:rPr>
                        <a:t>hướng</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nghiệp</a:t>
                      </a:r>
                      <a:r>
                        <a:rPr lang="en-US" sz="1500" dirty="0">
                          <a:effectLst/>
                          <a:latin typeface="Arial" panose="020B0604020202020204" pitchFamily="34" charset="0"/>
                          <a:cs typeface="Arial" panose="020B0604020202020204" pitchFamily="34" charset="0"/>
                        </a:rPr>
                        <a:t>; </a:t>
                      </a:r>
                      <a:r>
                        <a:rPr lang="en-US" sz="1500" dirty="0" err="1" smtClean="0">
                          <a:effectLst/>
                          <a:latin typeface="Arial" panose="020B0604020202020204" pitchFamily="34" charset="0"/>
                          <a:cs typeface="Arial" panose="020B0604020202020204" pitchFamily="34" charset="0"/>
                        </a:rPr>
                        <a:t>hiểu</a:t>
                      </a:r>
                      <a:r>
                        <a:rPr lang="en-US" sz="1500" dirty="0" smtClean="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biết</a:t>
                      </a:r>
                      <a:r>
                        <a:rPr lang="en-US" sz="1500" dirty="0">
                          <a:effectLst/>
                          <a:latin typeface="Arial" panose="020B0604020202020204" pitchFamily="34" charset="0"/>
                          <a:cs typeface="Arial" panose="020B0604020202020204" pitchFamily="34" charset="0"/>
                        </a:rPr>
                        <a:t> về </a:t>
                      </a:r>
                      <a:r>
                        <a:rPr lang="en-US" sz="1500" dirty="0" err="1">
                          <a:effectLst/>
                          <a:latin typeface="Arial" panose="020B0604020202020204" pitchFamily="34" charset="0"/>
                          <a:cs typeface="Arial" panose="020B0604020202020204" pitchFamily="34" charset="0"/>
                        </a:rPr>
                        <a:t>một</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nghề</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phổ</a:t>
                      </a:r>
                      <a:r>
                        <a:rPr lang="en-US" sz="1500" dirty="0">
                          <a:effectLst/>
                          <a:latin typeface="Arial" panose="020B0604020202020204" pitchFamily="34" charset="0"/>
                          <a:cs typeface="Arial" panose="020B0604020202020204" pitchFamily="34" charset="0"/>
                        </a:rPr>
                        <a:t> </a:t>
                      </a:r>
                      <a:r>
                        <a:rPr lang="en-US" sz="1500" dirty="0" err="1">
                          <a:effectLst/>
                          <a:latin typeface="Arial" panose="020B0604020202020204" pitchFamily="34" charset="0"/>
                          <a:cs typeface="Arial" panose="020B0604020202020204" pitchFamily="34" charset="0"/>
                        </a:rPr>
                        <a:t>thông</a:t>
                      </a:r>
                      <a:r>
                        <a:rPr lang="en-US" sz="1500" dirty="0">
                          <a:effectLst/>
                          <a:latin typeface="Arial" panose="020B0604020202020204" pitchFamily="34" charset="0"/>
                          <a:cs typeface="Arial" panose="020B0604020202020204" pitchFamily="34" charset="0"/>
                        </a:rPr>
                        <a: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24372" marR="24372" marT="0" marB="0" anchor="ctr"/>
                </a:tc>
                <a:extLst>
                  <a:ext uri="{0D108BD9-81ED-4DB2-BD59-A6C34878D82A}">
                    <a16:rowId xmlns:a16="http://schemas.microsoft.com/office/drawing/2014/main" xmlns="" val="3951664937"/>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การออกแบบที่กำหนดเอง">
  <a:themeElements>
    <a:clrScheme name="Custom 8">
      <a:dk1>
        <a:srgbClr val="000000"/>
      </a:dk1>
      <a:lt1>
        <a:srgbClr val="FFFFFF"/>
      </a:lt1>
      <a:dk2>
        <a:srgbClr val="17406D"/>
      </a:dk2>
      <a:lt2>
        <a:srgbClr val="DBEFF9"/>
      </a:lt2>
      <a:accent1>
        <a:srgbClr val="FCB71C"/>
      </a:accent1>
      <a:accent2>
        <a:srgbClr val="0CA6BC"/>
      </a:accent2>
      <a:accent3>
        <a:srgbClr val="489B88"/>
      </a:accent3>
      <a:accent4>
        <a:srgbClr val="B34A39"/>
      </a:accent4>
      <a:accent5>
        <a:srgbClr val="7CCA62"/>
      </a:accent5>
      <a:accent6>
        <a:srgbClr val="EB6133"/>
      </a:accent6>
      <a:hlink>
        <a:srgbClr val="547185"/>
      </a:hlink>
      <a:folHlink>
        <a:srgbClr val="FCB7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10756</TotalTime>
  <Words>4919</Words>
  <Application>Microsoft Office PowerPoint</Application>
  <PresentationFormat>Widescreen</PresentationFormat>
  <Paragraphs>367</Paragraphs>
  <Slides>25</Slides>
  <Notes>1</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25</vt:i4>
      </vt:variant>
    </vt:vector>
  </HeadingPairs>
  <TitlesOfParts>
    <vt:vector size="47" baseType="lpstr">
      <vt:lpstr>SimSun</vt:lpstr>
      <vt:lpstr>Lato Light</vt:lpstr>
      <vt:lpstr>Cambria</vt:lpstr>
      <vt:lpstr>MS PGothic</vt:lpstr>
      <vt:lpstr>Trebuchet MS</vt:lpstr>
      <vt:lpstr>Arial</vt:lpstr>
      <vt:lpstr>Yeseva One</vt:lpstr>
      <vt:lpstr>Times New Roman</vt:lpstr>
      <vt:lpstr>Wingdings</vt:lpstr>
      <vt:lpstr>Calibri Light</vt:lpstr>
      <vt:lpstr>Arial Unicode MS</vt:lpstr>
      <vt:lpstr>字魂59号-创粗黑</vt:lpstr>
      <vt:lpstr>Source Han Sans CN Medium</vt:lpstr>
      <vt:lpstr>Tahoma</vt:lpstr>
      <vt:lpstr>Calibri</vt:lpstr>
      <vt:lpstr>Cordia New</vt:lpstr>
      <vt:lpstr>Lato Black</vt:lpstr>
      <vt:lpstr>Century Gothic</vt:lpstr>
      <vt:lpstr>Wingdings 3</vt:lpstr>
      <vt:lpstr>Wisp</vt:lpstr>
      <vt:lpstr>การออกแบบที่กำหนดเอง</vt:lpstr>
      <vt:lpstr>Office Theme</vt:lpstr>
      <vt:lpstr>PowerPoint Presentation</vt:lpstr>
      <vt:lpstr>CĂN CỨ TRIỂN KHAI CHƯƠNG TRÌNH GDPT 2018</vt:lpstr>
      <vt:lpstr>CĂN CỨ TRIỂN KHAI CHƯƠNG TRÌNH GDPT 2018</vt:lpstr>
      <vt:lpstr>PowerPoint Presentation</vt:lpstr>
      <vt:lpstr>QUAN ĐIỂM XÂY DỰNG CHƯƠNG TRÌNH GDPT 2018</vt:lpstr>
      <vt:lpstr>MỤC TIÊU GIÁO DỤC</vt:lpstr>
      <vt:lpstr>YÊU CẦU CẦN ĐẠT VỀ PHẨM CHẤT VÀ NĂNG LỰC</vt:lpstr>
      <vt:lpstr>YÊU CẦU CẦN ĐẠT VỀ PHẨM CHẤT VÀ NĂNG LỰC</vt:lpstr>
      <vt:lpstr>PowerPoint Presentation</vt:lpstr>
      <vt:lpstr>PowerPoint Presentation</vt:lpstr>
      <vt:lpstr>PowerPoint Presentation</vt:lpstr>
      <vt:lpstr>PowerPoint Presentation</vt:lpstr>
      <vt:lpstr>PowerPoint Presentation</vt:lpstr>
      <vt:lpstr> ĐỊNH HƯỚNG PHÁT TRIỂN PHẨM CHẤT, NĂNG LỰC CỦA NGƯỜI HỌC </vt:lpstr>
      <vt:lpstr> ĐỊNH HƯỚNG VỀ PHƯƠNG PHÁP GIÁO DỤC </vt:lpstr>
      <vt:lpstr> ĐỊNH HƯỚNG VỀ ĐÁNH GIÁ KẾT QUẢ GIÁO DỤC </vt:lpstr>
      <vt:lpstr>LỘ TRÌNH TRIỂN KHAI CHƯƠNG TRÌNH GDPT 2018</vt:lpstr>
      <vt:lpstr>NỘI DUNG VÀ KẾ HOẠCH GIÁO DỤC CẤP THCS</vt:lpstr>
      <vt:lpstr>THỜI LƯỢNG GIÁO DỤC CẤP THCS</vt:lpstr>
      <vt:lpstr>Biểu đồ so sánh môn học và thời lượng của CT GDPT mới và CT GDPT hiện hành đối với cấp THCS </vt:lpstr>
      <vt:lpstr>NHỮNG ĐIỂM CẦN LƯU Ý KHI THỰC HIỆN  CHƯƠNG TRÌNH GDPT 2018</vt:lpstr>
      <vt:lpstr>NỘI DUNG HOẠT ĐỘNG TRẢI NGHIỆM HƯỚNG NGHIỆP CẤP THCS</vt:lpstr>
      <vt:lpstr>NỘI DUNG HOẠT ĐỘNG TRẢI NGHIỆM HƯỚNG NGHIỆP CẤP THCS</vt:lpstr>
      <vt:lpstr>YÊU CẨU CẦN ĐẠT TRONG TỔ CHỨC HOẠT ĐỘNG TRẢI NGHIỆM HƯỚNG NGHIỆP CẤP THCS</vt:lpstr>
      <vt:lpstr>YÊU CẨU CẦN ĐẠT TRONG TỔ CHỨC HOẠT ĐỘNG TRẢI NGHIỆM HƯỚNG NGHIỆP CẤP THCS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Windows User</cp:lastModifiedBy>
  <cp:revision>633</cp:revision>
  <dcterms:created xsi:type="dcterms:W3CDTF">2017-08-09T07:49:04Z</dcterms:created>
  <dcterms:modified xsi:type="dcterms:W3CDTF">2021-06-18T09:44:59Z</dcterms:modified>
</cp:coreProperties>
</file>